
<file path=[Content_Types].xml><?xml version="1.0" encoding="utf-8"?>
<Types xmlns="http://schemas.openxmlformats.org/package/2006/content-types">
  <Default Extension="png" ContentType="image/png"/>
  <Default Extension="jpeg" ContentType="image/jpe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5"/>
  </p:notesMasterIdLst>
  <p:sldIdLst>
    <p:sldId id="402" r:id="rId3"/>
    <p:sldId id="1013" r:id="rId4"/>
    <p:sldId id="2171" r:id="rId6"/>
    <p:sldId id="1746" r:id="rId7"/>
    <p:sldId id="2383" r:id="rId8"/>
    <p:sldId id="2382" r:id="rId9"/>
    <p:sldId id="2350" r:id="rId10"/>
    <p:sldId id="2340" r:id="rId11"/>
    <p:sldId id="2407" r:id="rId12"/>
    <p:sldId id="2281" r:id="rId13"/>
    <p:sldId id="2359" r:id="rId14"/>
    <p:sldId id="2360" r:id="rId15"/>
    <p:sldId id="2180" r:id="rId16"/>
    <p:sldId id="2296" r:id="rId17"/>
    <p:sldId id="2297" r:id="rId18"/>
    <p:sldId id="2341" r:id="rId19"/>
    <p:sldId id="2342" r:id="rId20"/>
    <p:sldId id="2192" r:id="rId21"/>
    <p:sldId id="2343" r:id="rId22"/>
    <p:sldId id="2385" r:id="rId23"/>
    <p:sldId id="2428" r:id="rId24"/>
    <p:sldId id="2177" r:id="rId25"/>
    <p:sldId id="2197" r:id="rId26"/>
    <p:sldId id="2348" r:id="rId27"/>
    <p:sldId id="2358" r:id="rId28"/>
    <p:sldId id="2198" r:id="rId29"/>
    <p:sldId id="1939" r:id="rId30"/>
    <p:sldId id="589" r:id="rId31"/>
    <p:sldId id="2427" r:id="rId32"/>
  </p:sldIdLst>
  <p:sldSz cx="9144000" cy="5143500" type="screen16x9"/>
  <p:notesSz cx="6858000" cy="9144000"/>
  <p:defaultTex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422910" indent="-6032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847725" indent="-12192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271905" indent="-18415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1695450" indent="-24447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181356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17614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253936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290195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p:defaultTextStyle>
  <p:extLst>
    <p:ext uri="{521415D9-36F7-43E2-AB2F-B90AF26B5E84}">
      <p14:sectionLst xmlns:p14="http://schemas.microsoft.com/office/powerpoint/2010/main">
        <p14:section name="默认节" id="{3db84d11-5dba-4631-a6d0-fa9a6254cf3a}">
          <p14:sldIdLst>
            <p14:sldId id="402"/>
            <p14:sldId id="1013"/>
            <p14:sldId id="2171"/>
            <p14:sldId id="1746"/>
            <p14:sldId id="2383"/>
            <p14:sldId id="2382"/>
            <p14:sldId id="2350"/>
            <p14:sldId id="2340"/>
            <p14:sldId id="2407"/>
            <p14:sldId id="2281"/>
            <p14:sldId id="2359"/>
            <p14:sldId id="2360"/>
            <p14:sldId id="2180"/>
            <p14:sldId id="2296"/>
            <p14:sldId id="2297"/>
            <p14:sldId id="2341"/>
            <p14:sldId id="2342"/>
            <p14:sldId id="2192"/>
            <p14:sldId id="2343"/>
            <p14:sldId id="2385"/>
            <p14:sldId id="2428"/>
            <p14:sldId id="2177"/>
            <p14:sldId id="2197"/>
            <p14:sldId id="2348"/>
            <p14:sldId id="2358"/>
            <p14:sldId id="2198"/>
            <p14:sldId id="1939"/>
          </p14:sldIdLst>
        </p14:section>
        <p14:section name="无标题节" id="{a7fdf716-fe18-4217-88d1-99465372e5f6}">
          <p14:sldIdLst>
            <p14:sldId id="589"/>
            <p14:sldId id="242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6DB7"/>
    <a:srgbClr val="911183"/>
    <a:srgbClr val="7C247F"/>
    <a:srgbClr val="F1FC72"/>
    <a:srgbClr val="4C1C5A"/>
    <a:srgbClr val="0F319D"/>
    <a:srgbClr val="133FCB"/>
    <a:srgbClr val="067C0C"/>
    <a:srgbClr val="08A81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07" autoAdjust="0"/>
    <p:restoredTop sz="94651" autoAdjust="0"/>
  </p:normalViewPr>
  <p:slideViewPr>
    <p:cSldViewPr>
      <p:cViewPr>
        <p:scale>
          <a:sx n="100" d="100"/>
          <a:sy n="100" d="100"/>
        </p:scale>
        <p:origin x="-744" y="-282"/>
      </p:cViewPr>
      <p:guideLst>
        <p:guide orient="horz" pos="1448"/>
        <p:guide orient="horz" pos="262"/>
        <p:guide orient="horz" pos="2508"/>
        <p:guide orient="horz" pos="2773"/>
        <p:guide orient="horz" pos="3240"/>
        <p:guide pos="342"/>
        <p:guide pos="2982"/>
        <p:guide pos="5562"/>
      </p:guideLst>
    </p:cSldViewPr>
  </p:slideViewPr>
  <p:notesTextViewPr>
    <p:cViewPr>
      <p:scale>
        <a:sx n="100" d="100"/>
        <a:sy n="100" d="100"/>
      </p:scale>
      <p:origin x="0" y="0"/>
    </p:cViewPr>
  </p:notesTextViewPr>
  <p:sorterViewPr>
    <p:cViewPr>
      <p:scale>
        <a:sx n="124" d="100"/>
        <a:sy n="124" d="100"/>
      </p:scale>
      <p:origin x="0" y="0"/>
    </p:cViewPr>
  </p:sorterViewPr>
  <p:notesViewPr>
    <p:cSldViewPr>
      <p:cViewPr varScale="1">
        <p:scale>
          <a:sx n="63" d="100"/>
          <a:sy n="63" d="100"/>
        </p:scale>
        <p:origin x="-2148" y="-108"/>
      </p:cViewPr>
      <p:guideLst>
        <p:guide orient="horz" pos="3042"/>
        <p:guide pos="22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B570371-6D81-44BC-BC2E-864485E7152C}" type="doc">
      <dgm:prSet loTypeId="urn:microsoft.com/office/officeart/2005/8/layout/default#1" loCatId="list" qsTypeId="urn:microsoft.com/office/officeart/2005/8/quickstyle/3d7#1" qsCatId="3D" csTypeId="urn:microsoft.com/office/officeart/2005/8/colors/colorful1#1" csCatId="colorful" phldr="1"/>
      <dgm:spPr/>
      <dgm:t>
        <a:bodyPr/>
        <a:lstStyle/>
        <a:p>
          <a:endParaRPr lang="zh-CN" altLang="en-US"/>
        </a:p>
      </dgm:t>
    </dgm:pt>
    <dgm:pt modelId="{C9B02337-1A89-4C8F-AB1D-FA2056AE3D87}">
      <dgm:prSet phldrT="[文本]" custT="1"/>
      <dgm:spPr/>
      <dgm:t>
        <a:bodyPr/>
        <a:lstStyle/>
        <a:p>
          <a:r>
            <a:rPr lang="zh-CN" altLang="en-US" sz="4000" dirty="0" smtClean="0"/>
            <a:t>意外性</a:t>
          </a:r>
          <a:endParaRPr lang="zh-CN" altLang="en-US" sz="4000" dirty="0"/>
        </a:p>
      </dgm:t>
    </dgm:pt>
    <dgm:pt modelId="{0DCE3BF4-D9D1-445B-89CD-DC06C3D270C1}" cxnId="{3D369B6E-A1F0-429A-8140-ECFF21E033B3}" type="parTrans">
      <dgm:prSet/>
      <dgm:spPr/>
      <dgm:t>
        <a:bodyPr/>
        <a:lstStyle/>
        <a:p>
          <a:endParaRPr lang="zh-CN" altLang="en-US"/>
        </a:p>
      </dgm:t>
    </dgm:pt>
    <dgm:pt modelId="{34ABFD07-8ABB-4BF9-8DD3-EFB544B8EF7E}" cxnId="{3D369B6E-A1F0-429A-8140-ECFF21E033B3}" type="sibTrans">
      <dgm:prSet/>
      <dgm:spPr/>
      <dgm:t>
        <a:bodyPr/>
        <a:lstStyle/>
        <a:p>
          <a:endParaRPr lang="zh-CN" altLang="en-US"/>
        </a:p>
      </dgm:t>
    </dgm:pt>
    <dgm:pt modelId="{42408165-FD0F-4FFE-935D-64D9CD8B11D0}">
      <dgm:prSet phldrT="[文本]" custT="1"/>
      <dgm:spPr/>
      <dgm:t>
        <a:bodyPr/>
        <a:lstStyle/>
        <a:p>
          <a:r>
            <a:rPr lang="zh-CN" altLang="en-US" sz="4000" dirty="0" smtClean="0"/>
            <a:t>破坏性</a:t>
          </a:r>
          <a:endParaRPr lang="zh-CN" altLang="en-US" sz="4000" dirty="0"/>
        </a:p>
      </dgm:t>
    </dgm:pt>
    <dgm:pt modelId="{395895F0-4E4D-44AA-9081-C5F250362F26}" cxnId="{EEC355F3-3A00-426D-AC84-6CC4AB8FD696}" type="parTrans">
      <dgm:prSet/>
      <dgm:spPr/>
      <dgm:t>
        <a:bodyPr/>
        <a:lstStyle/>
        <a:p>
          <a:endParaRPr lang="zh-CN" altLang="en-US"/>
        </a:p>
      </dgm:t>
    </dgm:pt>
    <dgm:pt modelId="{2221F416-A86B-4510-B033-7E388781FE27}" cxnId="{EEC355F3-3A00-426D-AC84-6CC4AB8FD696}" type="sibTrans">
      <dgm:prSet/>
      <dgm:spPr/>
      <dgm:t>
        <a:bodyPr/>
        <a:lstStyle/>
        <a:p>
          <a:endParaRPr lang="zh-CN" altLang="en-US"/>
        </a:p>
      </dgm:t>
    </dgm:pt>
    <dgm:pt modelId="{3E3F0930-532E-4D26-BF40-977B90AC0DD4}">
      <dgm:prSet phldrT="[文本]" custT="1"/>
      <dgm:spPr/>
      <dgm:t>
        <a:bodyPr/>
        <a:lstStyle/>
        <a:p>
          <a:r>
            <a:rPr lang="zh-CN" altLang="en-US" sz="4000" dirty="0" smtClean="0"/>
            <a:t>紧迫性</a:t>
          </a:r>
          <a:endParaRPr lang="zh-CN" altLang="en-US" sz="4000" dirty="0"/>
        </a:p>
      </dgm:t>
    </dgm:pt>
    <dgm:pt modelId="{CFADB674-A7B8-4A6E-9ED1-902B9E01D9FB}" cxnId="{DABDEE99-A94B-4268-AF09-26F1F7A00880}" type="parTrans">
      <dgm:prSet/>
      <dgm:spPr/>
      <dgm:t>
        <a:bodyPr/>
        <a:lstStyle/>
        <a:p>
          <a:endParaRPr lang="zh-CN" altLang="en-US"/>
        </a:p>
      </dgm:t>
    </dgm:pt>
    <dgm:pt modelId="{413F4DFA-57D7-4DD8-BA3C-B8D2FA3C7549}" cxnId="{DABDEE99-A94B-4268-AF09-26F1F7A00880}" type="sibTrans">
      <dgm:prSet/>
      <dgm:spPr/>
      <dgm:t>
        <a:bodyPr/>
        <a:lstStyle/>
        <a:p>
          <a:endParaRPr lang="zh-CN" altLang="en-US"/>
        </a:p>
      </dgm:t>
    </dgm:pt>
    <dgm:pt modelId="{570BADC3-7A6C-40F4-8910-70C3750B0ABE}">
      <dgm:prSet phldrT="[文本]" custT="1"/>
      <dgm:spPr/>
      <dgm:t>
        <a:bodyPr/>
        <a:lstStyle/>
        <a:p>
          <a:r>
            <a:rPr lang="zh-CN" altLang="en-US" sz="4000" dirty="0" smtClean="0"/>
            <a:t>聚焦性</a:t>
          </a:r>
          <a:endParaRPr lang="zh-CN" altLang="en-US" sz="4000" dirty="0"/>
        </a:p>
      </dgm:t>
    </dgm:pt>
    <dgm:pt modelId="{8A7D1972-0241-4BCA-9A4C-48A19E8F3462}" cxnId="{BF99FFCA-C93A-4AE1-B0FD-80DBE56881DB}" type="parTrans">
      <dgm:prSet/>
      <dgm:spPr/>
      <dgm:t>
        <a:bodyPr/>
        <a:lstStyle/>
        <a:p>
          <a:endParaRPr lang="zh-CN" altLang="en-US"/>
        </a:p>
      </dgm:t>
    </dgm:pt>
    <dgm:pt modelId="{77EFE142-50EE-4629-B5A6-88627BD252ED}" cxnId="{BF99FFCA-C93A-4AE1-B0FD-80DBE56881DB}" type="sibTrans">
      <dgm:prSet/>
      <dgm:spPr/>
      <dgm:t>
        <a:bodyPr/>
        <a:lstStyle/>
        <a:p>
          <a:endParaRPr lang="zh-CN" altLang="en-US"/>
        </a:p>
      </dgm:t>
    </dgm:pt>
    <dgm:pt modelId="{DCB9586A-79F8-4CBD-8967-5B27A3E4C29C}" type="pres">
      <dgm:prSet presAssocID="{8B570371-6D81-44BC-BC2E-864485E7152C}" presName="diagram" presStyleCnt="0">
        <dgm:presLayoutVars>
          <dgm:dir/>
          <dgm:resizeHandles val="exact"/>
        </dgm:presLayoutVars>
      </dgm:prSet>
      <dgm:spPr/>
      <dgm:t>
        <a:bodyPr/>
        <a:lstStyle/>
        <a:p>
          <a:endParaRPr lang="zh-CN" altLang="en-US"/>
        </a:p>
      </dgm:t>
    </dgm:pt>
    <dgm:pt modelId="{3DC3F549-1713-41C8-A4E1-B2A579FFCBDA}" type="pres">
      <dgm:prSet presAssocID="{C9B02337-1A89-4C8F-AB1D-FA2056AE3D87}" presName="node" presStyleLbl="node1" presStyleIdx="0" presStyleCnt="4">
        <dgm:presLayoutVars>
          <dgm:bulletEnabled val="1"/>
        </dgm:presLayoutVars>
      </dgm:prSet>
      <dgm:spPr/>
      <dgm:t>
        <a:bodyPr/>
        <a:lstStyle/>
        <a:p>
          <a:endParaRPr lang="zh-CN" altLang="en-US"/>
        </a:p>
      </dgm:t>
    </dgm:pt>
    <dgm:pt modelId="{37B6EBC0-8838-47C5-B130-ADD7D6B11F31}" type="pres">
      <dgm:prSet presAssocID="{34ABFD07-8ABB-4BF9-8DD3-EFB544B8EF7E}" presName="sibTrans" presStyleCnt="0"/>
      <dgm:spPr/>
    </dgm:pt>
    <dgm:pt modelId="{61263579-4867-459E-BE7A-1C3F469BDABE}" type="pres">
      <dgm:prSet presAssocID="{42408165-FD0F-4FFE-935D-64D9CD8B11D0}" presName="node" presStyleLbl="node1" presStyleIdx="1" presStyleCnt="4" custLinFactNeighborX="5130" custLinFactNeighborY="5855">
        <dgm:presLayoutVars>
          <dgm:bulletEnabled val="1"/>
        </dgm:presLayoutVars>
      </dgm:prSet>
      <dgm:spPr/>
      <dgm:t>
        <a:bodyPr/>
        <a:lstStyle/>
        <a:p>
          <a:endParaRPr lang="zh-CN" altLang="en-US"/>
        </a:p>
      </dgm:t>
    </dgm:pt>
    <dgm:pt modelId="{A24CA4FD-CA0F-4C84-989F-6B703F075436}" type="pres">
      <dgm:prSet presAssocID="{2221F416-A86B-4510-B033-7E388781FE27}" presName="sibTrans" presStyleCnt="0"/>
      <dgm:spPr/>
    </dgm:pt>
    <dgm:pt modelId="{1673D5B1-54B8-41B1-B675-5EA64C3FF79D}" type="pres">
      <dgm:prSet presAssocID="{3E3F0930-532E-4D26-BF40-977B90AC0DD4}" presName="node" presStyleLbl="node1" presStyleIdx="2" presStyleCnt="4">
        <dgm:presLayoutVars>
          <dgm:bulletEnabled val="1"/>
        </dgm:presLayoutVars>
      </dgm:prSet>
      <dgm:spPr/>
      <dgm:t>
        <a:bodyPr/>
        <a:lstStyle/>
        <a:p>
          <a:endParaRPr lang="zh-CN" altLang="en-US"/>
        </a:p>
      </dgm:t>
    </dgm:pt>
    <dgm:pt modelId="{4FA0717E-9B4A-4D3D-A80F-52637721E0A1}" type="pres">
      <dgm:prSet presAssocID="{413F4DFA-57D7-4DD8-BA3C-B8D2FA3C7549}" presName="sibTrans" presStyleCnt="0"/>
      <dgm:spPr/>
    </dgm:pt>
    <dgm:pt modelId="{67737E36-DE0E-44D2-A607-839341DD606C}" type="pres">
      <dgm:prSet presAssocID="{570BADC3-7A6C-40F4-8910-70C3750B0ABE}" presName="node" presStyleLbl="node1" presStyleIdx="3" presStyleCnt="4">
        <dgm:presLayoutVars>
          <dgm:bulletEnabled val="1"/>
        </dgm:presLayoutVars>
      </dgm:prSet>
      <dgm:spPr/>
      <dgm:t>
        <a:bodyPr/>
        <a:lstStyle/>
        <a:p>
          <a:endParaRPr lang="zh-CN" altLang="en-US"/>
        </a:p>
      </dgm:t>
    </dgm:pt>
  </dgm:ptLst>
  <dgm:cxnLst>
    <dgm:cxn modelId="{82BF55F3-3BE4-487B-9144-F28D561A191C}" type="presOf" srcId="{42408165-FD0F-4FFE-935D-64D9CD8B11D0}" destId="{61263579-4867-459E-BE7A-1C3F469BDABE}" srcOrd="0" destOrd="0" presId="urn:microsoft.com/office/officeart/2005/8/layout/default#1"/>
    <dgm:cxn modelId="{BF99FFCA-C93A-4AE1-B0FD-80DBE56881DB}" srcId="{8B570371-6D81-44BC-BC2E-864485E7152C}" destId="{570BADC3-7A6C-40F4-8910-70C3750B0ABE}" srcOrd="3" destOrd="0" parTransId="{8A7D1972-0241-4BCA-9A4C-48A19E8F3462}" sibTransId="{77EFE142-50EE-4629-B5A6-88627BD252ED}"/>
    <dgm:cxn modelId="{8EBCFE70-2371-45CB-97F8-8EF705E81AAB}" type="presOf" srcId="{570BADC3-7A6C-40F4-8910-70C3750B0ABE}" destId="{67737E36-DE0E-44D2-A607-839341DD606C}" srcOrd="0" destOrd="0" presId="urn:microsoft.com/office/officeart/2005/8/layout/default#1"/>
    <dgm:cxn modelId="{EEC355F3-3A00-426D-AC84-6CC4AB8FD696}" srcId="{8B570371-6D81-44BC-BC2E-864485E7152C}" destId="{42408165-FD0F-4FFE-935D-64D9CD8B11D0}" srcOrd="1" destOrd="0" parTransId="{395895F0-4E4D-44AA-9081-C5F250362F26}" sibTransId="{2221F416-A86B-4510-B033-7E388781FE27}"/>
    <dgm:cxn modelId="{36351F32-FEFA-4A9C-BF57-E877CD8A391C}" type="presOf" srcId="{3E3F0930-532E-4D26-BF40-977B90AC0DD4}" destId="{1673D5B1-54B8-41B1-B675-5EA64C3FF79D}" srcOrd="0" destOrd="0" presId="urn:microsoft.com/office/officeart/2005/8/layout/default#1"/>
    <dgm:cxn modelId="{DABDEE99-A94B-4268-AF09-26F1F7A00880}" srcId="{8B570371-6D81-44BC-BC2E-864485E7152C}" destId="{3E3F0930-532E-4D26-BF40-977B90AC0DD4}" srcOrd="2" destOrd="0" parTransId="{CFADB674-A7B8-4A6E-9ED1-902B9E01D9FB}" sibTransId="{413F4DFA-57D7-4DD8-BA3C-B8D2FA3C7549}"/>
    <dgm:cxn modelId="{3D369B6E-A1F0-429A-8140-ECFF21E033B3}" srcId="{8B570371-6D81-44BC-BC2E-864485E7152C}" destId="{C9B02337-1A89-4C8F-AB1D-FA2056AE3D87}" srcOrd="0" destOrd="0" parTransId="{0DCE3BF4-D9D1-445B-89CD-DC06C3D270C1}" sibTransId="{34ABFD07-8ABB-4BF9-8DD3-EFB544B8EF7E}"/>
    <dgm:cxn modelId="{C6EFFEC8-777E-4B1E-A788-82F02AC2D5B9}" type="presOf" srcId="{C9B02337-1A89-4C8F-AB1D-FA2056AE3D87}" destId="{3DC3F549-1713-41C8-A4E1-B2A579FFCBDA}" srcOrd="0" destOrd="0" presId="urn:microsoft.com/office/officeart/2005/8/layout/default#1"/>
    <dgm:cxn modelId="{1319F91F-54AC-435B-91B8-65AA34C1643B}" type="presOf" srcId="{8B570371-6D81-44BC-BC2E-864485E7152C}" destId="{DCB9586A-79F8-4CBD-8967-5B27A3E4C29C}" srcOrd="0" destOrd="0" presId="urn:microsoft.com/office/officeart/2005/8/layout/default#1"/>
    <dgm:cxn modelId="{7D8EB0BB-60FA-48C4-9289-BE601752C629}" type="presParOf" srcId="{DCB9586A-79F8-4CBD-8967-5B27A3E4C29C}" destId="{3DC3F549-1713-41C8-A4E1-B2A579FFCBDA}" srcOrd="0" destOrd="0" presId="urn:microsoft.com/office/officeart/2005/8/layout/default#1"/>
    <dgm:cxn modelId="{9C7976E1-D3D0-4288-AD79-2E5A3887226C}" type="presParOf" srcId="{DCB9586A-79F8-4CBD-8967-5B27A3E4C29C}" destId="{37B6EBC0-8838-47C5-B130-ADD7D6B11F31}" srcOrd="1" destOrd="0" presId="urn:microsoft.com/office/officeart/2005/8/layout/default#1"/>
    <dgm:cxn modelId="{BB129581-AAA7-49F9-9AFB-223F14F23544}" type="presParOf" srcId="{DCB9586A-79F8-4CBD-8967-5B27A3E4C29C}" destId="{61263579-4867-459E-BE7A-1C3F469BDABE}" srcOrd="2" destOrd="0" presId="urn:microsoft.com/office/officeart/2005/8/layout/default#1"/>
    <dgm:cxn modelId="{B5BD4095-69C7-424D-9DAB-B7A29E02A804}" type="presParOf" srcId="{DCB9586A-79F8-4CBD-8967-5B27A3E4C29C}" destId="{A24CA4FD-CA0F-4C84-989F-6B703F075436}" srcOrd="3" destOrd="0" presId="urn:microsoft.com/office/officeart/2005/8/layout/default#1"/>
    <dgm:cxn modelId="{DB773C13-9C2E-452C-8DE1-648484B1C87F}" type="presParOf" srcId="{DCB9586A-79F8-4CBD-8967-5B27A3E4C29C}" destId="{1673D5B1-54B8-41B1-B675-5EA64C3FF79D}" srcOrd="4" destOrd="0" presId="urn:microsoft.com/office/officeart/2005/8/layout/default#1"/>
    <dgm:cxn modelId="{09B3915D-F6B6-4315-9072-6C9CEC580506}" type="presParOf" srcId="{DCB9586A-79F8-4CBD-8967-5B27A3E4C29C}" destId="{4FA0717E-9B4A-4D3D-A80F-52637721E0A1}" srcOrd="5" destOrd="0" presId="urn:microsoft.com/office/officeart/2005/8/layout/default#1"/>
    <dgm:cxn modelId="{49A81E23-CFC7-474B-9061-E1D51B3A8DE2}" type="presParOf" srcId="{DCB9586A-79F8-4CBD-8967-5B27A3E4C29C}" destId="{67737E36-DE0E-44D2-A607-839341DD606C}" srcOrd="6" destOrd="0" presId="urn:microsoft.com/office/officeart/2005/8/layout/defaul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CE7959-D901-4635-9489-739565EBC19D}" type="doc">
      <dgm:prSet loTypeId="urn:microsoft.com/office/officeart/2005/8/layout/gear1#1" loCatId="cycle" qsTypeId="urn:microsoft.com/office/officeart/2005/8/quickstyle/simple5#2" qsCatId="3D" csTypeId="urn:microsoft.com/office/officeart/2005/8/colors/colorful2#3" csCatId="colorful" phldr="1"/>
      <dgm:spPr/>
    </dgm:pt>
    <dgm:pt modelId="{62EDD6DC-7FC0-4A64-9C39-1E3634AAB01E}">
      <dgm:prSet phldrT="[文本]" phldr="0" custT="0"/>
      <dgm:spPr/>
      <dgm:t>
        <a:bodyPr vert="horz" wrap="square"/>
        <a:p>
          <a:pPr>
            <a:lnSpc>
              <a:spcPct val="100000"/>
            </a:lnSpc>
            <a:spcBef>
              <a:spcPct val="0"/>
            </a:spcBef>
            <a:spcAft>
              <a:spcPct val="35000"/>
            </a:spcAft>
          </a:pPr>
          <a:r>
            <a:rPr lang="zh-CN" altLang="en-US" dirty="0" smtClean="0">
              <a:solidFill>
                <a:schemeClr val="tx1"/>
              </a:solidFill>
            </a:rPr>
            <a:t>有效</a:t>
          </a:r>
          <a:r>
            <a:rPr lang="zh-CN" altLang="en-US" dirty="0" smtClean="0">
              <a:solidFill>
                <a:schemeClr val="tx1"/>
              </a:solidFill>
            </a:rPr>
            <a:t/>
          </a:r>
          <a:endParaRPr lang="zh-CN" altLang="en-US" dirty="0" smtClean="0">
            <a:solidFill>
              <a:schemeClr val="tx1"/>
            </a:solidFill>
          </a:endParaRPr>
        </a:p>
      </dgm:t>
    </dgm:pt>
    <dgm:pt modelId="{84B6A6CA-7769-4F39-8BF0-CF9C61B44CD6}" cxnId="{7AB8A507-8DA9-46CE-90CB-34DABE062864}" type="parTrans">
      <dgm:prSet/>
      <dgm:spPr/>
      <dgm:t>
        <a:bodyPr/>
        <a:lstStyle/>
        <a:p>
          <a:endParaRPr lang="zh-CN" altLang="en-US"/>
        </a:p>
      </dgm:t>
    </dgm:pt>
    <dgm:pt modelId="{0153DEF9-4619-4531-8775-C48E9157A454}" cxnId="{7AB8A507-8DA9-46CE-90CB-34DABE062864}" type="sibTrans">
      <dgm:prSet/>
      <dgm:spPr/>
      <dgm:t>
        <a:bodyPr/>
        <a:lstStyle/>
        <a:p>
          <a:endParaRPr lang="zh-CN" altLang="en-US"/>
        </a:p>
      </dgm:t>
    </dgm:pt>
    <dgm:pt modelId="{D965BF7E-3264-48BD-841B-6A550CB10F1B}">
      <dgm:prSet phldrT="[文本]" phldr="0" custT="1"/>
      <dgm:spPr/>
      <dgm:t>
        <a:bodyPr vert="horz" wrap="square"/>
        <a:p>
          <a:pPr>
            <a:lnSpc>
              <a:spcPct val="100000"/>
            </a:lnSpc>
            <a:spcBef>
              <a:spcPct val="0"/>
            </a:spcBef>
            <a:spcAft>
              <a:spcPct val="35000"/>
            </a:spcAft>
          </a:pPr>
          <a:r>
            <a:rPr lang="zh-CN" altLang="en-US" sz="1400" b="1" dirty="0" smtClean="0">
              <a:solidFill>
                <a:schemeClr val="tx1"/>
              </a:solidFill>
            </a:rPr>
            <a:t>迅速</a:t>
          </a:r>
          <a:r>
            <a:rPr lang="zh-CN" altLang="en-US" sz="1400" b="1" dirty="0" smtClean="0">
              <a:solidFill>
                <a:schemeClr val="tx1"/>
              </a:solidFill>
            </a:rPr>
            <a:t/>
          </a:r>
          <a:endParaRPr lang="zh-CN" altLang="en-US" sz="1400" b="1" dirty="0" smtClean="0">
            <a:solidFill>
              <a:schemeClr val="tx1"/>
            </a:solidFill>
          </a:endParaRPr>
        </a:p>
      </dgm:t>
    </dgm:pt>
    <dgm:pt modelId="{11109131-D15A-43D9-B363-76EE15D756F7}" cxnId="{A45CE2B2-087A-4C88-B3F0-27CF62978576}" type="parTrans">
      <dgm:prSet/>
      <dgm:spPr/>
      <dgm:t>
        <a:bodyPr/>
        <a:lstStyle/>
        <a:p>
          <a:endParaRPr lang="zh-CN" altLang="en-US"/>
        </a:p>
      </dgm:t>
    </dgm:pt>
    <dgm:pt modelId="{B0C3D51F-5202-49B0-BEA4-7B2A0E15150D}" cxnId="{A45CE2B2-087A-4C88-B3F0-27CF62978576}" type="sibTrans">
      <dgm:prSet/>
      <dgm:spPr/>
      <dgm:t>
        <a:bodyPr/>
        <a:lstStyle/>
        <a:p>
          <a:endParaRPr lang="zh-CN" altLang="en-US"/>
        </a:p>
      </dgm:t>
    </dgm:pt>
    <dgm:pt modelId="{82F9253B-4F6D-41CC-8685-A8FA7448CBB4}">
      <dgm:prSet phldrT="[文本]" phldr="0" custT="1"/>
      <dgm:spPr/>
      <dgm:t>
        <a:bodyPr vert="horz" wrap="square"/>
        <a:p>
          <a:pPr>
            <a:lnSpc>
              <a:spcPct val="100000"/>
            </a:lnSpc>
            <a:spcBef>
              <a:spcPct val="0"/>
            </a:spcBef>
            <a:spcAft>
              <a:spcPct val="35000"/>
            </a:spcAft>
          </a:pPr>
          <a:r>
            <a:rPr lang="zh-CN" altLang="en-US" sz="1400" b="1" dirty="0" smtClean="0">
              <a:solidFill>
                <a:schemeClr val="tx1"/>
              </a:solidFill>
            </a:rPr>
            <a:t>及时</a:t>
          </a:r>
          <a:r>
            <a:rPr lang="zh-CN" altLang="en-US" sz="1400" b="1" dirty="0" smtClean="0">
              <a:solidFill>
                <a:schemeClr val="tx1"/>
              </a:solidFill>
            </a:rPr>
            <a:t/>
          </a:r>
          <a:endParaRPr lang="zh-CN" altLang="en-US" sz="1400" b="1" dirty="0" smtClean="0">
            <a:solidFill>
              <a:schemeClr val="tx1"/>
            </a:solidFill>
          </a:endParaRPr>
        </a:p>
      </dgm:t>
    </dgm:pt>
    <dgm:pt modelId="{2DD371B7-6853-4DA5-82C0-6CFDD7525175}" cxnId="{03B270EF-F5BC-4574-85AA-F7C832A3C88E}" type="parTrans">
      <dgm:prSet/>
      <dgm:spPr/>
      <dgm:t>
        <a:bodyPr/>
        <a:lstStyle/>
        <a:p>
          <a:endParaRPr lang="zh-CN" altLang="en-US"/>
        </a:p>
      </dgm:t>
    </dgm:pt>
    <dgm:pt modelId="{1D4F2A74-9854-459D-AF0E-AAAB2C0C27D1}" cxnId="{03B270EF-F5BC-4574-85AA-F7C832A3C88E}" type="sibTrans">
      <dgm:prSet/>
      <dgm:spPr/>
      <dgm:t>
        <a:bodyPr/>
        <a:lstStyle/>
        <a:p>
          <a:endParaRPr lang="zh-CN" altLang="en-US"/>
        </a:p>
      </dgm:t>
    </dgm:pt>
    <dgm:pt modelId="{49CE2C29-BB83-4E86-B487-30CCACDAB63C}" type="pres">
      <dgm:prSet presAssocID="{ECCE7959-D901-4635-9489-739565EBC19D}" presName="composite" presStyleCnt="0">
        <dgm:presLayoutVars>
          <dgm:chMax val="3"/>
          <dgm:animLvl val="lvl"/>
          <dgm:resizeHandles val="exact"/>
        </dgm:presLayoutVars>
      </dgm:prSet>
      <dgm:spPr/>
    </dgm:pt>
    <dgm:pt modelId="{3EC868D4-AF25-4831-8BFF-1E7AC11460A4}" type="pres">
      <dgm:prSet presAssocID="{62EDD6DC-7FC0-4A64-9C39-1E3634AAB01E}" presName="gear1" presStyleLbl="node1" presStyleIdx="0" presStyleCnt="3">
        <dgm:presLayoutVars>
          <dgm:chMax val="1"/>
          <dgm:bulletEnabled val="1"/>
        </dgm:presLayoutVars>
      </dgm:prSet>
      <dgm:spPr/>
      <dgm:t>
        <a:bodyPr/>
        <a:lstStyle/>
        <a:p>
          <a:endParaRPr lang="zh-CN" altLang="en-US"/>
        </a:p>
      </dgm:t>
    </dgm:pt>
    <dgm:pt modelId="{A6E43148-6408-465B-864B-9366F5397C6C}" type="pres">
      <dgm:prSet presAssocID="{62EDD6DC-7FC0-4A64-9C39-1E3634AAB01E}" presName="gear1srcNode" presStyleCnt="0"/>
      <dgm:spPr/>
      <dgm:t>
        <a:bodyPr/>
        <a:lstStyle/>
        <a:p>
          <a:endParaRPr lang="zh-CN" altLang="en-US"/>
        </a:p>
      </dgm:t>
    </dgm:pt>
    <dgm:pt modelId="{A13FA084-933B-413E-93CF-77B4D1087848}" type="pres">
      <dgm:prSet presAssocID="{62EDD6DC-7FC0-4A64-9C39-1E3634AAB01E}" presName="gear1dstNode" presStyleCnt="0"/>
      <dgm:spPr/>
      <dgm:t>
        <a:bodyPr/>
        <a:lstStyle/>
        <a:p>
          <a:endParaRPr lang="zh-CN" altLang="en-US"/>
        </a:p>
      </dgm:t>
    </dgm:pt>
    <dgm:pt modelId="{F61E8FE0-46CD-418D-BEA3-2A7D9DE94A78}" type="pres">
      <dgm:prSet presAssocID="{D965BF7E-3264-48BD-841B-6A550CB10F1B}" presName="gear2" presStyleLbl="node1" presStyleIdx="1" presStyleCnt="3">
        <dgm:presLayoutVars>
          <dgm:chMax val="1"/>
          <dgm:bulletEnabled val="1"/>
        </dgm:presLayoutVars>
      </dgm:prSet>
      <dgm:spPr/>
      <dgm:t>
        <a:bodyPr/>
        <a:lstStyle/>
        <a:p>
          <a:endParaRPr lang="zh-CN" altLang="en-US"/>
        </a:p>
      </dgm:t>
    </dgm:pt>
    <dgm:pt modelId="{9238E2FB-53A3-4F40-BC88-9177361EEBD3}" type="pres">
      <dgm:prSet presAssocID="{D965BF7E-3264-48BD-841B-6A550CB10F1B}" presName="gear2srcNode" presStyleCnt="0"/>
      <dgm:spPr/>
      <dgm:t>
        <a:bodyPr/>
        <a:lstStyle/>
        <a:p>
          <a:endParaRPr lang="zh-CN" altLang="en-US"/>
        </a:p>
      </dgm:t>
    </dgm:pt>
    <dgm:pt modelId="{9DB24647-2E61-4E6F-AA29-432298FF7D3E}" type="pres">
      <dgm:prSet presAssocID="{D965BF7E-3264-48BD-841B-6A550CB10F1B}" presName="gear2dstNode" presStyleCnt="0"/>
      <dgm:spPr/>
      <dgm:t>
        <a:bodyPr/>
        <a:lstStyle/>
        <a:p>
          <a:endParaRPr lang="zh-CN" altLang="en-US"/>
        </a:p>
      </dgm:t>
    </dgm:pt>
    <dgm:pt modelId="{5316A167-DBF3-4C9E-9AA2-19C5AC2F31FF}" type="pres">
      <dgm:prSet presAssocID="{82F9253B-4F6D-41CC-8685-A8FA7448CBB4}" presName="gear3" presStyleLbl="node1" presStyleIdx="2" presStyleCnt="3"/>
      <dgm:spPr/>
      <dgm:t>
        <a:bodyPr/>
        <a:lstStyle/>
        <a:p>
          <a:endParaRPr lang="zh-CN" altLang="en-US"/>
        </a:p>
      </dgm:t>
    </dgm:pt>
    <dgm:pt modelId="{9F7F556D-C4AC-4B92-AF59-A948E47B343F}" type="pres">
      <dgm:prSet presAssocID="{82F9253B-4F6D-41CC-8685-A8FA7448CBB4}" presName="gear3tx" presStyleCnt="0">
        <dgm:presLayoutVars>
          <dgm:chMax val="1"/>
          <dgm:bulletEnabled val="1"/>
        </dgm:presLayoutVars>
      </dgm:prSet>
      <dgm:spPr/>
      <dgm:t>
        <a:bodyPr/>
        <a:lstStyle/>
        <a:p>
          <a:endParaRPr lang="zh-CN" altLang="en-US"/>
        </a:p>
      </dgm:t>
    </dgm:pt>
    <dgm:pt modelId="{55D729E4-6AAC-430B-82CA-5082963794E9}" type="pres">
      <dgm:prSet presAssocID="{82F9253B-4F6D-41CC-8685-A8FA7448CBB4}" presName="gear3srcNode" presStyleCnt="0"/>
      <dgm:spPr/>
      <dgm:t>
        <a:bodyPr/>
        <a:lstStyle/>
        <a:p>
          <a:endParaRPr lang="zh-CN" altLang="en-US"/>
        </a:p>
      </dgm:t>
    </dgm:pt>
    <dgm:pt modelId="{B267D60F-E017-491A-AFFE-B4803C215EA3}" type="pres">
      <dgm:prSet presAssocID="{82F9253B-4F6D-41CC-8685-A8FA7448CBB4}" presName="gear3dstNode" presStyleCnt="0"/>
      <dgm:spPr/>
      <dgm:t>
        <a:bodyPr/>
        <a:lstStyle/>
        <a:p>
          <a:endParaRPr lang="zh-CN" altLang="en-US"/>
        </a:p>
      </dgm:t>
    </dgm:pt>
    <dgm:pt modelId="{23DD72B1-609B-4360-9670-3AFB65A2D61E}" type="pres">
      <dgm:prSet presAssocID="{0153DEF9-4619-4531-8775-C48E9157A454}" presName="connector1" presStyleLbl="sibTrans2D1" presStyleIdx="0" presStyleCnt="3"/>
      <dgm:spPr/>
      <dgm:t>
        <a:bodyPr/>
        <a:lstStyle/>
        <a:p>
          <a:endParaRPr lang="zh-CN" altLang="en-US"/>
        </a:p>
      </dgm:t>
    </dgm:pt>
    <dgm:pt modelId="{D0A29B72-C8BF-4D0A-B089-C6A12088792C}" type="pres">
      <dgm:prSet presAssocID="{B0C3D51F-5202-49B0-BEA4-7B2A0E15150D}" presName="connector2" presStyleLbl="sibTrans2D1" presStyleIdx="1" presStyleCnt="3"/>
      <dgm:spPr/>
      <dgm:t>
        <a:bodyPr/>
        <a:lstStyle/>
        <a:p>
          <a:endParaRPr lang="zh-CN" altLang="en-US"/>
        </a:p>
      </dgm:t>
    </dgm:pt>
    <dgm:pt modelId="{32DC740A-2966-47A0-8E88-E575E9CD2038}" type="pres">
      <dgm:prSet presAssocID="{1D4F2A74-9854-459D-AF0E-AAAB2C0C27D1}" presName="connector3" presStyleLbl="sibTrans2D1" presStyleIdx="2" presStyleCnt="3"/>
      <dgm:spPr/>
      <dgm:t>
        <a:bodyPr/>
        <a:lstStyle/>
        <a:p>
          <a:endParaRPr lang="zh-CN" altLang="en-US"/>
        </a:p>
      </dgm:t>
    </dgm:pt>
  </dgm:ptLst>
  <dgm:cxnLst>
    <dgm:cxn modelId="{7AB8A507-8DA9-46CE-90CB-34DABE062864}" srcId="{ECCE7959-D901-4635-9489-739565EBC19D}" destId="{62EDD6DC-7FC0-4A64-9C39-1E3634AAB01E}" srcOrd="0" destOrd="0" parTransId="{84B6A6CA-7769-4F39-8BF0-CF9C61B44CD6}" sibTransId="{0153DEF9-4619-4531-8775-C48E9157A454}"/>
    <dgm:cxn modelId="{A45CE2B2-087A-4C88-B3F0-27CF62978576}" srcId="{ECCE7959-D901-4635-9489-739565EBC19D}" destId="{D965BF7E-3264-48BD-841B-6A550CB10F1B}" srcOrd="1" destOrd="0" parTransId="{11109131-D15A-43D9-B363-76EE15D756F7}" sibTransId="{B0C3D51F-5202-49B0-BEA4-7B2A0E15150D}"/>
    <dgm:cxn modelId="{03B270EF-F5BC-4574-85AA-F7C832A3C88E}" srcId="{ECCE7959-D901-4635-9489-739565EBC19D}" destId="{82F9253B-4F6D-41CC-8685-A8FA7448CBB4}" srcOrd="2" destOrd="0" parTransId="{2DD371B7-6853-4DA5-82C0-6CFDD7525175}" sibTransId="{1D4F2A74-9854-459D-AF0E-AAAB2C0C27D1}"/>
    <dgm:cxn modelId="{ED17A0E9-7483-45A4-A3EC-2FB87384699D}" type="presOf" srcId="{ECCE7959-D901-4635-9489-739565EBC19D}" destId="{49CE2C29-BB83-4E86-B487-30CCACDAB63C}" srcOrd="0" destOrd="0" presId="urn:microsoft.com/office/officeart/2005/8/layout/gear1#1"/>
    <dgm:cxn modelId="{4B036D44-90A4-46D2-B6C0-90EE58A0901D}" type="presParOf" srcId="{49CE2C29-BB83-4E86-B487-30CCACDAB63C}" destId="{3EC868D4-AF25-4831-8BFF-1E7AC11460A4}" srcOrd="0" destOrd="0" presId="urn:microsoft.com/office/officeart/2005/8/layout/gear1#1"/>
    <dgm:cxn modelId="{CACC16D0-AEB4-4B78-A560-45FBDA9C58DE}" type="presOf" srcId="{62EDD6DC-7FC0-4A64-9C39-1E3634AAB01E}" destId="{3EC868D4-AF25-4831-8BFF-1E7AC11460A4}" srcOrd="0" destOrd="0" presId="urn:microsoft.com/office/officeart/2005/8/layout/gear1#1"/>
    <dgm:cxn modelId="{B1EAC35F-CF65-4E27-B302-19B9DB7DB143}" type="presParOf" srcId="{49CE2C29-BB83-4E86-B487-30CCACDAB63C}" destId="{A6E43148-6408-465B-864B-9366F5397C6C}" srcOrd="1" destOrd="0" presId="urn:microsoft.com/office/officeart/2005/8/layout/gear1#1"/>
    <dgm:cxn modelId="{238D1F6F-09EA-4031-8B49-EFBCCC3AC05A}" type="presOf" srcId="{62EDD6DC-7FC0-4A64-9C39-1E3634AAB01E}" destId="{A6E43148-6408-465B-864B-9366F5397C6C}" srcOrd="0" destOrd="0" presId="urn:microsoft.com/office/officeart/2005/8/layout/gear1#1"/>
    <dgm:cxn modelId="{FC91F2EA-9050-4CE2-981E-BEA76866473E}" type="presParOf" srcId="{49CE2C29-BB83-4E86-B487-30CCACDAB63C}" destId="{A13FA084-933B-413E-93CF-77B4D1087848}" srcOrd="2" destOrd="0" presId="urn:microsoft.com/office/officeart/2005/8/layout/gear1#1"/>
    <dgm:cxn modelId="{405BC071-D10A-4CC0-B40E-6F7DE13E7080}" type="presOf" srcId="{62EDD6DC-7FC0-4A64-9C39-1E3634AAB01E}" destId="{A13FA084-933B-413E-93CF-77B4D1087848}" srcOrd="0" destOrd="0" presId="urn:microsoft.com/office/officeart/2005/8/layout/gear1#1"/>
    <dgm:cxn modelId="{281EF18B-B1F2-4D07-ADB9-D7D513AEBAD6}" type="presParOf" srcId="{49CE2C29-BB83-4E86-B487-30CCACDAB63C}" destId="{F61E8FE0-46CD-418D-BEA3-2A7D9DE94A78}" srcOrd="3" destOrd="0" presId="urn:microsoft.com/office/officeart/2005/8/layout/gear1#1"/>
    <dgm:cxn modelId="{CE5A576B-F844-4036-9888-FFDFD40F8CBB}" type="presOf" srcId="{D965BF7E-3264-48BD-841B-6A550CB10F1B}" destId="{F61E8FE0-46CD-418D-BEA3-2A7D9DE94A78}" srcOrd="0" destOrd="0" presId="urn:microsoft.com/office/officeart/2005/8/layout/gear1#1"/>
    <dgm:cxn modelId="{078A183D-971F-4483-92C7-7CC28E8FB9AC}" type="presParOf" srcId="{49CE2C29-BB83-4E86-B487-30CCACDAB63C}" destId="{9238E2FB-53A3-4F40-BC88-9177361EEBD3}" srcOrd="4" destOrd="0" presId="urn:microsoft.com/office/officeart/2005/8/layout/gear1#1"/>
    <dgm:cxn modelId="{41E5F06E-D247-475F-A5B7-4F1BC9C9E0C3}" type="presOf" srcId="{D965BF7E-3264-48BD-841B-6A550CB10F1B}" destId="{9238E2FB-53A3-4F40-BC88-9177361EEBD3}" srcOrd="0" destOrd="0" presId="urn:microsoft.com/office/officeart/2005/8/layout/gear1#1"/>
    <dgm:cxn modelId="{4007E2D3-0A87-433B-B710-326E363EE5C9}" type="presParOf" srcId="{49CE2C29-BB83-4E86-B487-30CCACDAB63C}" destId="{9DB24647-2E61-4E6F-AA29-432298FF7D3E}" srcOrd="5" destOrd="0" presId="urn:microsoft.com/office/officeart/2005/8/layout/gear1#1"/>
    <dgm:cxn modelId="{806B1308-3A2B-4167-9886-AB2FC1DCD238}" type="presOf" srcId="{D965BF7E-3264-48BD-841B-6A550CB10F1B}" destId="{9DB24647-2E61-4E6F-AA29-432298FF7D3E}" srcOrd="0" destOrd="0" presId="urn:microsoft.com/office/officeart/2005/8/layout/gear1#1"/>
    <dgm:cxn modelId="{067CE41B-980C-4BE0-A0F1-C046C0A24763}" type="presParOf" srcId="{49CE2C29-BB83-4E86-B487-30CCACDAB63C}" destId="{5316A167-DBF3-4C9E-9AA2-19C5AC2F31FF}" srcOrd="6" destOrd="0" presId="urn:microsoft.com/office/officeart/2005/8/layout/gear1#1"/>
    <dgm:cxn modelId="{F03C3F0E-296D-47C2-ADD3-4EDF836721DB}" type="presOf" srcId="{82F9253B-4F6D-41CC-8685-A8FA7448CBB4}" destId="{5316A167-DBF3-4C9E-9AA2-19C5AC2F31FF}" srcOrd="0" destOrd="0" presId="urn:microsoft.com/office/officeart/2005/8/layout/gear1#1"/>
    <dgm:cxn modelId="{0BE8C632-0B38-4E3E-B2C1-B3220B6207C6}" type="presParOf" srcId="{49CE2C29-BB83-4E86-B487-30CCACDAB63C}" destId="{9F7F556D-C4AC-4B92-AF59-A948E47B343F}" srcOrd="7" destOrd="0" presId="urn:microsoft.com/office/officeart/2005/8/layout/gear1#1"/>
    <dgm:cxn modelId="{8D064B57-1B06-42AE-ABF7-9F2E1DA45B7A}" type="presOf" srcId="{82F9253B-4F6D-41CC-8685-A8FA7448CBB4}" destId="{9F7F556D-C4AC-4B92-AF59-A948E47B343F}" srcOrd="1" destOrd="0" presId="urn:microsoft.com/office/officeart/2005/8/layout/gear1#1"/>
    <dgm:cxn modelId="{E3F75514-C8BE-4D99-8202-F9AE1CC57A46}" type="presParOf" srcId="{49CE2C29-BB83-4E86-B487-30CCACDAB63C}" destId="{55D729E4-6AAC-430B-82CA-5082963794E9}" srcOrd="8" destOrd="0" presId="urn:microsoft.com/office/officeart/2005/8/layout/gear1#1"/>
    <dgm:cxn modelId="{6E3407CC-EBA0-46BE-B5C8-A6576DDD4402}" type="presOf" srcId="{82F9253B-4F6D-41CC-8685-A8FA7448CBB4}" destId="{55D729E4-6AAC-430B-82CA-5082963794E9}" srcOrd="0" destOrd="0" presId="urn:microsoft.com/office/officeart/2005/8/layout/gear1#1"/>
    <dgm:cxn modelId="{B53920DE-0277-40FA-8182-B2725FCBE525}" type="presParOf" srcId="{49CE2C29-BB83-4E86-B487-30CCACDAB63C}" destId="{B267D60F-E017-491A-AFFE-B4803C215EA3}" srcOrd="9" destOrd="0" presId="urn:microsoft.com/office/officeart/2005/8/layout/gear1#1"/>
    <dgm:cxn modelId="{C2AD33F5-7DDB-452C-A87C-48D4146FC2BD}" type="presOf" srcId="{82F9253B-4F6D-41CC-8685-A8FA7448CBB4}" destId="{B267D60F-E017-491A-AFFE-B4803C215EA3}" srcOrd="0" destOrd="0" presId="urn:microsoft.com/office/officeart/2005/8/layout/gear1#1"/>
    <dgm:cxn modelId="{7C857509-0CDD-4E91-BB21-26A037CB066D}" type="presParOf" srcId="{49CE2C29-BB83-4E86-B487-30CCACDAB63C}" destId="{23DD72B1-609B-4360-9670-3AFB65A2D61E}" srcOrd="10" destOrd="0" presId="urn:microsoft.com/office/officeart/2005/8/layout/gear1#1"/>
    <dgm:cxn modelId="{FE55D856-AE48-4B2A-9254-0605DFB2991F}" type="presOf" srcId="{0153DEF9-4619-4531-8775-C48E9157A454}" destId="{23DD72B1-609B-4360-9670-3AFB65A2D61E}" srcOrd="0" destOrd="0" presId="urn:microsoft.com/office/officeart/2005/8/layout/gear1#1"/>
    <dgm:cxn modelId="{4C195405-8E95-43E8-80CA-9E4E5662F88C}" type="presParOf" srcId="{49CE2C29-BB83-4E86-B487-30CCACDAB63C}" destId="{D0A29B72-C8BF-4D0A-B089-C6A12088792C}" srcOrd="11" destOrd="0" presId="urn:microsoft.com/office/officeart/2005/8/layout/gear1#1"/>
    <dgm:cxn modelId="{8F40C8CB-8A74-4D45-869A-5CD57C2B3E89}" type="presOf" srcId="{B0C3D51F-5202-49B0-BEA4-7B2A0E15150D}" destId="{D0A29B72-C8BF-4D0A-B089-C6A12088792C}" srcOrd="0" destOrd="0" presId="urn:microsoft.com/office/officeart/2005/8/layout/gear1#1"/>
    <dgm:cxn modelId="{93A7D764-31CD-49D3-B02C-87CA43165991}" type="presParOf" srcId="{49CE2C29-BB83-4E86-B487-30CCACDAB63C}" destId="{32DC740A-2966-47A0-8E88-E575E9CD2038}" srcOrd="12" destOrd="0" presId="urn:microsoft.com/office/officeart/2005/8/layout/gear1#1"/>
    <dgm:cxn modelId="{149AF82A-44A9-48AA-81D4-5944E976C9E9}" type="presOf" srcId="{1D4F2A74-9854-459D-AF0E-AAAB2C0C27D1}" destId="{32DC740A-2966-47A0-8E88-E575E9CD2038}" srcOrd="0" destOrd="0" presId="urn:microsoft.com/office/officeart/2005/8/layout/gear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5A8F88-093D-4078-BECB-45D32DF80AAE}" type="doc">
      <dgm:prSet loTypeId="urn:microsoft.com/office/officeart/2005/8/layout/cycle8#1" loCatId="cycle" qsTypeId="urn:microsoft.com/office/officeart/2005/8/quickstyle/3d2#1" qsCatId="3D" csTypeId="urn:microsoft.com/office/officeart/2005/8/colors/colorful5#1" csCatId="colorful" phldr="1"/>
      <dgm:spPr/>
    </dgm:pt>
    <dgm:pt modelId="{4026AD44-E5EA-408E-84B0-04D96702E86C}">
      <dgm:prSet phldrT="[文本]" custT="1"/>
      <dgm:spPr/>
      <dgm:t>
        <a:bodyPr/>
        <a:lstStyle/>
        <a:p>
          <a:r>
            <a:rPr lang="zh-CN" altLang="en-US" sz="2400" dirty="0" smtClean="0">
              <a:solidFill>
                <a:schemeClr val="tx1"/>
              </a:solidFill>
            </a:rPr>
            <a:t>危机前</a:t>
          </a:r>
          <a:endParaRPr lang="zh-CN" altLang="en-US" sz="2400" dirty="0">
            <a:solidFill>
              <a:schemeClr val="tx1"/>
            </a:solidFill>
          </a:endParaRPr>
        </a:p>
      </dgm:t>
    </dgm:pt>
    <dgm:pt modelId="{2942F152-D1CC-4E94-9887-4BBC1E85F326}" cxnId="{B5DD3DF2-A076-443D-B6A6-5663A618CC1C}" type="parTrans">
      <dgm:prSet/>
      <dgm:spPr/>
      <dgm:t>
        <a:bodyPr/>
        <a:lstStyle/>
        <a:p>
          <a:endParaRPr lang="zh-CN" altLang="en-US"/>
        </a:p>
      </dgm:t>
    </dgm:pt>
    <dgm:pt modelId="{435573D3-632A-405B-949F-89E9CF090CD7}" cxnId="{B5DD3DF2-A076-443D-B6A6-5663A618CC1C}" type="sibTrans">
      <dgm:prSet/>
      <dgm:spPr/>
      <dgm:t>
        <a:bodyPr/>
        <a:lstStyle/>
        <a:p>
          <a:endParaRPr lang="zh-CN" altLang="en-US"/>
        </a:p>
      </dgm:t>
    </dgm:pt>
    <dgm:pt modelId="{A757D38C-1640-4812-9C0A-8045B4615B1A}">
      <dgm:prSet phldrT="[文本]" custT="1"/>
      <dgm:spPr/>
      <dgm:t>
        <a:bodyPr/>
        <a:lstStyle/>
        <a:p>
          <a:r>
            <a:rPr lang="zh-CN" altLang="en-US" sz="2400" dirty="0" smtClean="0">
              <a:solidFill>
                <a:schemeClr val="tx1"/>
              </a:solidFill>
            </a:rPr>
            <a:t>危机中</a:t>
          </a:r>
          <a:endParaRPr lang="zh-CN" altLang="en-US" sz="2400" dirty="0">
            <a:solidFill>
              <a:schemeClr val="tx1"/>
            </a:solidFill>
          </a:endParaRPr>
        </a:p>
      </dgm:t>
    </dgm:pt>
    <dgm:pt modelId="{EBF45203-8DA6-481D-B587-4A4BCB2FB822}" cxnId="{6CCCF87F-D5A7-4803-9C61-05942D1625A5}" type="parTrans">
      <dgm:prSet/>
      <dgm:spPr/>
      <dgm:t>
        <a:bodyPr/>
        <a:lstStyle/>
        <a:p>
          <a:endParaRPr lang="zh-CN" altLang="en-US"/>
        </a:p>
      </dgm:t>
    </dgm:pt>
    <dgm:pt modelId="{CB76DF13-1BDD-4F99-9B46-2D348568655F}" cxnId="{6CCCF87F-D5A7-4803-9C61-05942D1625A5}" type="sibTrans">
      <dgm:prSet/>
      <dgm:spPr/>
      <dgm:t>
        <a:bodyPr/>
        <a:lstStyle/>
        <a:p>
          <a:endParaRPr lang="zh-CN" altLang="en-US"/>
        </a:p>
      </dgm:t>
    </dgm:pt>
    <dgm:pt modelId="{9C1E1C84-9E8C-42E0-8FF9-22F1126C0849}">
      <dgm:prSet phldrT="[文本]" custT="1"/>
      <dgm:spPr/>
      <dgm:t>
        <a:bodyPr/>
        <a:lstStyle/>
        <a:p>
          <a:r>
            <a:rPr lang="zh-CN" altLang="en-US" sz="2400" dirty="0" smtClean="0">
              <a:solidFill>
                <a:schemeClr val="tx1"/>
              </a:solidFill>
            </a:rPr>
            <a:t>危机后</a:t>
          </a:r>
          <a:endParaRPr lang="zh-CN" altLang="en-US" sz="2400" dirty="0">
            <a:solidFill>
              <a:schemeClr val="tx1"/>
            </a:solidFill>
          </a:endParaRPr>
        </a:p>
      </dgm:t>
    </dgm:pt>
    <dgm:pt modelId="{BFB140E4-7475-4F9B-9E52-DA96CA4BBAF5}" cxnId="{ABC56FAA-68D6-4EA7-B340-9592DE197411}" type="parTrans">
      <dgm:prSet/>
      <dgm:spPr/>
      <dgm:t>
        <a:bodyPr/>
        <a:lstStyle/>
        <a:p>
          <a:endParaRPr lang="zh-CN" altLang="en-US"/>
        </a:p>
      </dgm:t>
    </dgm:pt>
    <dgm:pt modelId="{B2E31231-D3D4-4256-B149-78C38363B2B3}" cxnId="{ABC56FAA-68D6-4EA7-B340-9592DE197411}" type="sibTrans">
      <dgm:prSet/>
      <dgm:spPr/>
      <dgm:t>
        <a:bodyPr/>
        <a:lstStyle/>
        <a:p>
          <a:endParaRPr lang="zh-CN" altLang="en-US"/>
        </a:p>
      </dgm:t>
    </dgm:pt>
    <dgm:pt modelId="{A3C1E734-C4EE-44CF-A7AB-634F6BC2E3F6}" type="pres">
      <dgm:prSet presAssocID="{4F5A8F88-093D-4078-BECB-45D32DF80AAE}" presName="compositeShape" presStyleCnt="0">
        <dgm:presLayoutVars>
          <dgm:chMax val="7"/>
          <dgm:dir/>
          <dgm:resizeHandles val="exact"/>
        </dgm:presLayoutVars>
      </dgm:prSet>
      <dgm:spPr/>
    </dgm:pt>
    <dgm:pt modelId="{A7F45B9E-1BCE-4364-AC29-6A18AD6B02F7}" type="pres">
      <dgm:prSet presAssocID="{4F5A8F88-093D-4078-BECB-45D32DF80AAE}" presName="wedge1" presStyleLbl="node1" presStyleIdx="0" presStyleCnt="3"/>
      <dgm:spPr/>
      <dgm:t>
        <a:bodyPr/>
        <a:lstStyle/>
        <a:p>
          <a:endParaRPr lang="zh-CN" altLang="en-US"/>
        </a:p>
      </dgm:t>
    </dgm:pt>
    <dgm:pt modelId="{D5F8677D-E5E9-4D07-AA96-FBE45F085593}" type="pres">
      <dgm:prSet presAssocID="{4F5A8F88-093D-4078-BECB-45D32DF80AAE}" presName="dummy1a" presStyleCnt="0"/>
      <dgm:spPr/>
    </dgm:pt>
    <dgm:pt modelId="{7A8A14B3-6185-49ED-B557-9DA67FE6C40F}" type="pres">
      <dgm:prSet presAssocID="{4F5A8F88-093D-4078-BECB-45D32DF80AAE}" presName="dummy1b" presStyleCnt="0"/>
      <dgm:spPr/>
    </dgm:pt>
    <dgm:pt modelId="{B807B540-7B1F-4EFE-A198-D17F545FDE84}" type="pres">
      <dgm:prSet presAssocID="{4F5A8F88-093D-4078-BECB-45D32DF80AAE}" presName="wedge1Tx" presStyleLbl="node1" presStyleIdx="0" presStyleCnt="3">
        <dgm:presLayoutVars>
          <dgm:chMax val="0"/>
          <dgm:chPref val="0"/>
          <dgm:bulletEnabled val="1"/>
        </dgm:presLayoutVars>
      </dgm:prSet>
      <dgm:spPr/>
      <dgm:t>
        <a:bodyPr/>
        <a:lstStyle/>
        <a:p>
          <a:endParaRPr lang="zh-CN" altLang="en-US"/>
        </a:p>
      </dgm:t>
    </dgm:pt>
    <dgm:pt modelId="{FCECE949-8E11-44FF-8037-2C0703B53A4E}" type="pres">
      <dgm:prSet presAssocID="{4F5A8F88-093D-4078-BECB-45D32DF80AAE}" presName="wedge2" presStyleLbl="node1" presStyleIdx="1" presStyleCnt="3"/>
      <dgm:spPr/>
      <dgm:t>
        <a:bodyPr/>
        <a:lstStyle/>
        <a:p>
          <a:endParaRPr lang="zh-CN" altLang="en-US"/>
        </a:p>
      </dgm:t>
    </dgm:pt>
    <dgm:pt modelId="{AD21690B-52F2-4E5E-9FBE-D565BC96DF29}" type="pres">
      <dgm:prSet presAssocID="{4F5A8F88-093D-4078-BECB-45D32DF80AAE}" presName="dummy2a" presStyleCnt="0"/>
      <dgm:spPr/>
    </dgm:pt>
    <dgm:pt modelId="{8EEDD918-0CB2-4E77-993C-BE6A87697BF3}" type="pres">
      <dgm:prSet presAssocID="{4F5A8F88-093D-4078-BECB-45D32DF80AAE}" presName="dummy2b" presStyleCnt="0"/>
      <dgm:spPr/>
    </dgm:pt>
    <dgm:pt modelId="{1450AE20-A686-42E4-8EEC-5183E0133509}" type="pres">
      <dgm:prSet presAssocID="{4F5A8F88-093D-4078-BECB-45D32DF80AAE}" presName="wedge2Tx" presStyleLbl="node1" presStyleIdx="1" presStyleCnt="3">
        <dgm:presLayoutVars>
          <dgm:chMax val="0"/>
          <dgm:chPref val="0"/>
          <dgm:bulletEnabled val="1"/>
        </dgm:presLayoutVars>
      </dgm:prSet>
      <dgm:spPr/>
      <dgm:t>
        <a:bodyPr/>
        <a:lstStyle/>
        <a:p>
          <a:endParaRPr lang="zh-CN" altLang="en-US"/>
        </a:p>
      </dgm:t>
    </dgm:pt>
    <dgm:pt modelId="{780DA7BA-558B-48B6-AAB9-29ACEA9ABF56}" type="pres">
      <dgm:prSet presAssocID="{4F5A8F88-093D-4078-BECB-45D32DF80AAE}" presName="wedge3" presStyleLbl="node1" presStyleIdx="2" presStyleCnt="3"/>
      <dgm:spPr/>
      <dgm:t>
        <a:bodyPr/>
        <a:lstStyle/>
        <a:p>
          <a:endParaRPr lang="zh-CN" altLang="en-US"/>
        </a:p>
      </dgm:t>
    </dgm:pt>
    <dgm:pt modelId="{CC0EBF82-845C-49A7-822E-C51AB8488ADA}" type="pres">
      <dgm:prSet presAssocID="{4F5A8F88-093D-4078-BECB-45D32DF80AAE}" presName="dummy3a" presStyleCnt="0"/>
      <dgm:spPr/>
    </dgm:pt>
    <dgm:pt modelId="{BBB68F98-A380-49B7-9EF7-EABA5FB93ACB}" type="pres">
      <dgm:prSet presAssocID="{4F5A8F88-093D-4078-BECB-45D32DF80AAE}" presName="dummy3b" presStyleCnt="0"/>
      <dgm:spPr/>
    </dgm:pt>
    <dgm:pt modelId="{1ECA946F-6DCF-4FF4-81BA-B2328D61A4E0}" type="pres">
      <dgm:prSet presAssocID="{4F5A8F88-093D-4078-BECB-45D32DF80AAE}" presName="wedge3Tx" presStyleLbl="node1" presStyleIdx="2" presStyleCnt="3">
        <dgm:presLayoutVars>
          <dgm:chMax val="0"/>
          <dgm:chPref val="0"/>
          <dgm:bulletEnabled val="1"/>
        </dgm:presLayoutVars>
      </dgm:prSet>
      <dgm:spPr/>
      <dgm:t>
        <a:bodyPr/>
        <a:lstStyle/>
        <a:p>
          <a:endParaRPr lang="zh-CN" altLang="en-US"/>
        </a:p>
      </dgm:t>
    </dgm:pt>
    <dgm:pt modelId="{F9FB86E5-9E3E-420E-B904-11BCDBF07888}" type="pres">
      <dgm:prSet presAssocID="{435573D3-632A-405B-949F-89E9CF090CD7}" presName="arrowWedge1" presStyleLbl="fgSibTrans2D1" presStyleIdx="0" presStyleCnt="3"/>
      <dgm:spPr/>
    </dgm:pt>
    <dgm:pt modelId="{1D0F1E5A-6C49-4A31-A055-74B29ACD2266}" type="pres">
      <dgm:prSet presAssocID="{CB76DF13-1BDD-4F99-9B46-2D348568655F}" presName="arrowWedge2" presStyleLbl="fgSibTrans2D1" presStyleIdx="1" presStyleCnt="3"/>
      <dgm:spPr/>
    </dgm:pt>
    <dgm:pt modelId="{6B8F538F-5969-4368-B3B6-31D4D0C116DD}" type="pres">
      <dgm:prSet presAssocID="{B2E31231-D3D4-4256-B149-78C38363B2B3}" presName="arrowWedge3" presStyleLbl="fgSibTrans2D1" presStyleIdx="2" presStyleCnt="3"/>
      <dgm:spPr/>
    </dgm:pt>
  </dgm:ptLst>
  <dgm:cxnLst>
    <dgm:cxn modelId="{BD0E8E94-FF31-4712-A6F2-C248FDA4866A}" type="presOf" srcId="{4F5A8F88-093D-4078-BECB-45D32DF80AAE}" destId="{A3C1E734-C4EE-44CF-A7AB-634F6BC2E3F6}" srcOrd="0" destOrd="0" presId="urn:microsoft.com/office/officeart/2005/8/layout/cycle8#1"/>
    <dgm:cxn modelId="{D68B5AE5-1DE3-4E46-9397-C38FADB0CB0B}" type="presOf" srcId="{A757D38C-1640-4812-9C0A-8045B4615B1A}" destId="{1450AE20-A686-42E4-8EEC-5183E0133509}" srcOrd="1" destOrd="0" presId="urn:microsoft.com/office/officeart/2005/8/layout/cycle8#1"/>
    <dgm:cxn modelId="{B5DD3DF2-A076-443D-B6A6-5663A618CC1C}" srcId="{4F5A8F88-093D-4078-BECB-45D32DF80AAE}" destId="{4026AD44-E5EA-408E-84B0-04D96702E86C}" srcOrd="0" destOrd="0" parTransId="{2942F152-D1CC-4E94-9887-4BBC1E85F326}" sibTransId="{435573D3-632A-405B-949F-89E9CF090CD7}"/>
    <dgm:cxn modelId="{6CCCF87F-D5A7-4803-9C61-05942D1625A5}" srcId="{4F5A8F88-093D-4078-BECB-45D32DF80AAE}" destId="{A757D38C-1640-4812-9C0A-8045B4615B1A}" srcOrd="1" destOrd="0" parTransId="{EBF45203-8DA6-481D-B587-4A4BCB2FB822}" sibTransId="{CB76DF13-1BDD-4F99-9B46-2D348568655F}"/>
    <dgm:cxn modelId="{987EACA9-BC00-442D-8B20-5D36E9431278}" type="presOf" srcId="{A757D38C-1640-4812-9C0A-8045B4615B1A}" destId="{FCECE949-8E11-44FF-8037-2C0703B53A4E}" srcOrd="0" destOrd="0" presId="urn:microsoft.com/office/officeart/2005/8/layout/cycle8#1"/>
    <dgm:cxn modelId="{761DB252-160D-4E00-B7EF-434B96E792C1}" type="presOf" srcId="{4026AD44-E5EA-408E-84B0-04D96702E86C}" destId="{B807B540-7B1F-4EFE-A198-D17F545FDE84}" srcOrd="1" destOrd="0" presId="urn:microsoft.com/office/officeart/2005/8/layout/cycle8#1"/>
    <dgm:cxn modelId="{ABC56FAA-68D6-4EA7-B340-9592DE197411}" srcId="{4F5A8F88-093D-4078-BECB-45D32DF80AAE}" destId="{9C1E1C84-9E8C-42E0-8FF9-22F1126C0849}" srcOrd="2" destOrd="0" parTransId="{BFB140E4-7475-4F9B-9E52-DA96CA4BBAF5}" sibTransId="{B2E31231-D3D4-4256-B149-78C38363B2B3}"/>
    <dgm:cxn modelId="{44D3204C-86B0-4416-8B4D-4D2BCA6892F4}" type="presOf" srcId="{9C1E1C84-9E8C-42E0-8FF9-22F1126C0849}" destId="{1ECA946F-6DCF-4FF4-81BA-B2328D61A4E0}" srcOrd="1" destOrd="0" presId="urn:microsoft.com/office/officeart/2005/8/layout/cycle8#1"/>
    <dgm:cxn modelId="{F540506F-19C1-4630-9368-7B6CFDAAA818}" type="presOf" srcId="{4026AD44-E5EA-408E-84B0-04D96702E86C}" destId="{A7F45B9E-1BCE-4364-AC29-6A18AD6B02F7}" srcOrd="0" destOrd="0" presId="urn:microsoft.com/office/officeart/2005/8/layout/cycle8#1"/>
    <dgm:cxn modelId="{378F03A2-081B-46C5-BDA8-892A7F1215CB}" type="presOf" srcId="{9C1E1C84-9E8C-42E0-8FF9-22F1126C0849}" destId="{780DA7BA-558B-48B6-AAB9-29ACEA9ABF56}" srcOrd="0" destOrd="0" presId="urn:microsoft.com/office/officeart/2005/8/layout/cycle8#1"/>
    <dgm:cxn modelId="{F57B84CB-2032-41FF-9A66-59A4A237992A}" type="presParOf" srcId="{A3C1E734-C4EE-44CF-A7AB-634F6BC2E3F6}" destId="{A7F45B9E-1BCE-4364-AC29-6A18AD6B02F7}" srcOrd="0" destOrd="0" presId="urn:microsoft.com/office/officeart/2005/8/layout/cycle8#1"/>
    <dgm:cxn modelId="{C2E5194F-C0C0-4E5F-B31E-91D5CAAA8900}" type="presParOf" srcId="{A3C1E734-C4EE-44CF-A7AB-634F6BC2E3F6}" destId="{D5F8677D-E5E9-4D07-AA96-FBE45F085593}" srcOrd="1" destOrd="0" presId="urn:microsoft.com/office/officeart/2005/8/layout/cycle8#1"/>
    <dgm:cxn modelId="{C741F5BF-699B-435B-8FF9-3AA0007349DC}" type="presParOf" srcId="{A3C1E734-C4EE-44CF-A7AB-634F6BC2E3F6}" destId="{7A8A14B3-6185-49ED-B557-9DA67FE6C40F}" srcOrd="2" destOrd="0" presId="urn:microsoft.com/office/officeart/2005/8/layout/cycle8#1"/>
    <dgm:cxn modelId="{825D334D-13AE-4C41-A948-48BBA0A3E65E}" type="presParOf" srcId="{A3C1E734-C4EE-44CF-A7AB-634F6BC2E3F6}" destId="{B807B540-7B1F-4EFE-A198-D17F545FDE84}" srcOrd="3" destOrd="0" presId="urn:microsoft.com/office/officeart/2005/8/layout/cycle8#1"/>
    <dgm:cxn modelId="{10784781-199A-421A-96EF-19707BC4EBC2}" type="presParOf" srcId="{A3C1E734-C4EE-44CF-A7AB-634F6BC2E3F6}" destId="{FCECE949-8E11-44FF-8037-2C0703B53A4E}" srcOrd="4" destOrd="0" presId="urn:microsoft.com/office/officeart/2005/8/layout/cycle8#1"/>
    <dgm:cxn modelId="{0D327757-AD50-4013-B1E7-2C195E8A600F}" type="presParOf" srcId="{A3C1E734-C4EE-44CF-A7AB-634F6BC2E3F6}" destId="{AD21690B-52F2-4E5E-9FBE-D565BC96DF29}" srcOrd="5" destOrd="0" presId="urn:microsoft.com/office/officeart/2005/8/layout/cycle8#1"/>
    <dgm:cxn modelId="{BCE19FBA-BE28-48CE-981C-35FEC91D413C}" type="presParOf" srcId="{A3C1E734-C4EE-44CF-A7AB-634F6BC2E3F6}" destId="{8EEDD918-0CB2-4E77-993C-BE6A87697BF3}" srcOrd="6" destOrd="0" presId="urn:microsoft.com/office/officeart/2005/8/layout/cycle8#1"/>
    <dgm:cxn modelId="{5BAF6912-564C-49FC-BEB4-282B16296CAA}" type="presParOf" srcId="{A3C1E734-C4EE-44CF-A7AB-634F6BC2E3F6}" destId="{1450AE20-A686-42E4-8EEC-5183E0133509}" srcOrd="7" destOrd="0" presId="urn:microsoft.com/office/officeart/2005/8/layout/cycle8#1"/>
    <dgm:cxn modelId="{88081D40-3182-49D5-9D48-FF2F4833ECDE}" type="presParOf" srcId="{A3C1E734-C4EE-44CF-A7AB-634F6BC2E3F6}" destId="{780DA7BA-558B-48B6-AAB9-29ACEA9ABF56}" srcOrd="8" destOrd="0" presId="urn:microsoft.com/office/officeart/2005/8/layout/cycle8#1"/>
    <dgm:cxn modelId="{9F77E253-D4E1-43E2-975C-04896E2D8410}" type="presParOf" srcId="{A3C1E734-C4EE-44CF-A7AB-634F6BC2E3F6}" destId="{CC0EBF82-845C-49A7-822E-C51AB8488ADA}" srcOrd="9" destOrd="0" presId="urn:microsoft.com/office/officeart/2005/8/layout/cycle8#1"/>
    <dgm:cxn modelId="{78494288-1922-484F-AAAC-29FE6568FD2E}" type="presParOf" srcId="{A3C1E734-C4EE-44CF-A7AB-634F6BC2E3F6}" destId="{BBB68F98-A380-49B7-9EF7-EABA5FB93ACB}" srcOrd="10" destOrd="0" presId="urn:microsoft.com/office/officeart/2005/8/layout/cycle8#1"/>
    <dgm:cxn modelId="{D0D1F152-ED76-4CBA-8E8B-E468D013978B}" type="presParOf" srcId="{A3C1E734-C4EE-44CF-A7AB-634F6BC2E3F6}" destId="{1ECA946F-6DCF-4FF4-81BA-B2328D61A4E0}" srcOrd="11" destOrd="0" presId="urn:microsoft.com/office/officeart/2005/8/layout/cycle8#1"/>
    <dgm:cxn modelId="{636FD8AA-9C65-4BCF-8CA8-1D7347D75DC3}" type="presParOf" srcId="{A3C1E734-C4EE-44CF-A7AB-634F6BC2E3F6}" destId="{F9FB86E5-9E3E-420E-B904-11BCDBF07888}" srcOrd="12" destOrd="0" presId="urn:microsoft.com/office/officeart/2005/8/layout/cycle8#1"/>
    <dgm:cxn modelId="{24C5B465-0FEA-4D0F-9566-8C0316FFA905}" type="presParOf" srcId="{A3C1E734-C4EE-44CF-A7AB-634F6BC2E3F6}" destId="{1D0F1E5A-6C49-4A31-A055-74B29ACD2266}" srcOrd="13" destOrd="0" presId="urn:microsoft.com/office/officeart/2005/8/layout/cycle8#1"/>
    <dgm:cxn modelId="{DCD33F90-37EB-4838-921E-39E62AE5A92A}" type="presParOf" srcId="{A3C1E734-C4EE-44CF-A7AB-634F6BC2E3F6}" destId="{6B8F538F-5969-4368-B3B6-31D4D0C116DD}" srcOrd="14" destOrd="0" presId="urn:microsoft.com/office/officeart/2005/8/layout/cycle8#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691074" cy="3175008"/>
        <a:chOff x="0" y="0"/>
        <a:chExt cx="4691074" cy="3175008"/>
      </a:xfrm>
      <a:scene3d>
        <a:camera prst="perspectiveLeft" zoom="91000"/>
        <a:lightRig rig="threePt" dir="t">
          <a:rot lat="0" lon="0" rev="20640000"/>
        </a:lightRig>
      </a:scene3d>
    </dsp:grpSpPr>
    <dsp:sp modelId="{3DC3F549-1713-41C8-A4E1-B2A579FFCBDA}">
      <dsp:nvSpPr>
        <dsp:cNvPr id="3" name="矩形 2"/>
        <dsp:cNvSpPr/>
      </dsp:nvSpPr>
      <dsp:spPr bwMode="white">
        <a:xfrm>
          <a:off x="2978" y="136547"/>
          <a:ext cx="2233299" cy="1339980"/>
        </a:xfrm>
        <a:prstGeom prst="rect">
          <a:avLst/>
        </a:prstGeom>
        <a:sp3d extrusionH="50600" prstMaterial="metal">
          <a:bevelT w="101600" h="80600" prst="relaxedInset"/>
          <a:bevelB w="80600" h="80600" prst="relaxedInset"/>
        </a:sp3d>
      </dsp:spPr>
      <dsp:style>
        <a:lnRef idx="0">
          <a:schemeClr val="lt1"/>
        </a:lnRef>
        <a:fillRef idx="1">
          <a:schemeClr val="accent2"/>
        </a:fillRef>
        <a:effectRef idx="1">
          <a:scrgbClr r="0" g="0" b="0"/>
        </a:effectRef>
        <a:fontRef idx="minor">
          <a:schemeClr val="dk1"/>
        </a:fontRef>
      </dsp:style>
      <dsp:txBody>
        <a:bodyPr lIns="152400" tIns="152400" rIns="152400" bIns="152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000" dirty="0" smtClean="0"/>
            <a:t>意外性</a:t>
          </a:r>
          <a:endParaRPr lang="zh-CN" altLang="en-US" sz="4000" dirty="0"/>
        </a:p>
      </dsp:txBody>
      <dsp:txXfrm>
        <a:off x="2978" y="136547"/>
        <a:ext cx="2233299" cy="1339980"/>
      </dsp:txXfrm>
    </dsp:sp>
    <dsp:sp modelId="{61263579-4867-459E-BE7A-1C3F469BDABE}">
      <dsp:nvSpPr>
        <dsp:cNvPr id="4" name="矩形 3"/>
        <dsp:cNvSpPr/>
      </dsp:nvSpPr>
      <dsp:spPr bwMode="white">
        <a:xfrm>
          <a:off x="2457775" y="215002"/>
          <a:ext cx="2233299" cy="1339980"/>
        </a:xfrm>
        <a:prstGeom prst="rect">
          <a:avLst/>
        </a:prstGeom>
        <a:sp3d extrusionH="50600" prstMaterial="metal">
          <a:bevelT w="101600" h="80600" prst="relaxedInset"/>
          <a:bevelB w="80600" h="80600" prst="relaxedInset"/>
        </a:sp3d>
      </dsp:spPr>
      <dsp:style>
        <a:lnRef idx="0">
          <a:schemeClr val="lt1"/>
        </a:lnRef>
        <a:fillRef idx="1">
          <a:schemeClr val="accent3"/>
        </a:fillRef>
        <a:effectRef idx="1">
          <a:scrgbClr r="0" g="0" b="0"/>
        </a:effectRef>
        <a:fontRef idx="minor">
          <a:schemeClr val="dk1"/>
        </a:fontRef>
      </dsp:style>
      <dsp:txBody>
        <a:bodyPr lIns="152400" tIns="152400" rIns="152400" bIns="152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000" dirty="0" smtClean="0"/>
            <a:t>破坏性</a:t>
          </a:r>
          <a:endParaRPr lang="zh-CN" altLang="en-US" sz="4000" dirty="0"/>
        </a:p>
      </dsp:txBody>
      <dsp:txXfrm>
        <a:off x="2457775" y="215002"/>
        <a:ext cx="2233299" cy="1339980"/>
      </dsp:txXfrm>
    </dsp:sp>
    <dsp:sp modelId="{1673D5B1-54B8-41B1-B675-5EA64C3FF79D}">
      <dsp:nvSpPr>
        <dsp:cNvPr id="5" name="矩形 4"/>
        <dsp:cNvSpPr/>
      </dsp:nvSpPr>
      <dsp:spPr bwMode="white">
        <a:xfrm>
          <a:off x="2978" y="1698482"/>
          <a:ext cx="2233299" cy="1339980"/>
        </a:xfrm>
        <a:prstGeom prst="rect">
          <a:avLst/>
        </a:prstGeom>
        <a:sp3d extrusionH="50600" prstMaterial="metal">
          <a:bevelT w="101600" h="80600" prst="relaxedInset"/>
          <a:bevelB w="80600" h="80600" prst="relaxedInset"/>
        </a:sp3d>
      </dsp:spPr>
      <dsp:style>
        <a:lnRef idx="0">
          <a:schemeClr val="lt1"/>
        </a:lnRef>
        <a:fillRef idx="1">
          <a:schemeClr val="accent4"/>
        </a:fillRef>
        <a:effectRef idx="1">
          <a:scrgbClr r="0" g="0" b="0"/>
        </a:effectRef>
        <a:fontRef idx="minor">
          <a:schemeClr val="dk1"/>
        </a:fontRef>
      </dsp:style>
      <dsp:txBody>
        <a:bodyPr lIns="152400" tIns="152400" rIns="152400" bIns="152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000" dirty="0" smtClean="0"/>
            <a:t>紧迫性</a:t>
          </a:r>
          <a:endParaRPr lang="zh-CN" altLang="en-US" sz="4000" dirty="0"/>
        </a:p>
      </dsp:txBody>
      <dsp:txXfrm>
        <a:off x="2978" y="1698482"/>
        <a:ext cx="2233299" cy="1339980"/>
      </dsp:txXfrm>
    </dsp:sp>
    <dsp:sp modelId="{67737E36-DE0E-44D2-A607-839341DD606C}">
      <dsp:nvSpPr>
        <dsp:cNvPr id="6" name="矩形 5"/>
        <dsp:cNvSpPr/>
      </dsp:nvSpPr>
      <dsp:spPr bwMode="white">
        <a:xfrm>
          <a:off x="2459607" y="1698482"/>
          <a:ext cx="2233299" cy="1339980"/>
        </a:xfrm>
        <a:prstGeom prst="rect">
          <a:avLst/>
        </a:prstGeom>
        <a:sp3d extrusionH="50600" prstMaterial="metal">
          <a:bevelT w="101600" h="80600" prst="relaxedInset"/>
          <a:bevelB w="80600" h="80600" prst="relaxedInset"/>
        </a:sp3d>
      </dsp:spPr>
      <dsp:style>
        <a:lnRef idx="0">
          <a:schemeClr val="lt1"/>
        </a:lnRef>
        <a:fillRef idx="1">
          <a:schemeClr val="accent5"/>
        </a:fillRef>
        <a:effectRef idx="1">
          <a:scrgbClr r="0" g="0" b="0"/>
        </a:effectRef>
        <a:fontRef idx="minor">
          <a:schemeClr val="dk1"/>
        </a:fontRef>
      </dsp:style>
      <dsp:txBody>
        <a:bodyPr lIns="152400" tIns="152400" rIns="152400" bIns="152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000" dirty="0" smtClean="0"/>
            <a:t>聚焦性</a:t>
          </a:r>
          <a:endParaRPr lang="zh-CN" altLang="en-US" sz="4000" dirty="0"/>
        </a:p>
      </dsp:txBody>
      <dsp:txXfrm>
        <a:off x="2459607" y="1698482"/>
        <a:ext cx="2233299" cy="133998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032264" cy="4032264"/>
        <a:chOff x="0" y="0"/>
        <a:chExt cx="4032264" cy="4032264"/>
      </a:xfrm>
      <a:scene3d>
        <a:camera prst="perspectiveHeroicExtremeRightFacing" zoom="82000">
          <a:rot lat="21300000" lon="20400000" rev="180000"/>
        </a:camera>
        <a:lightRig rig="morning" dir="t">
          <a:rot lat="0" lon="0" rev="20400000"/>
        </a:lightRig>
      </a:scene3d>
    </dsp:grpSpPr>
    <dsp:sp modelId="{3EC868D4-AF25-4831-8BFF-1E7AC11460A4}">
      <dsp:nvSpPr>
        <dsp:cNvPr id="3" name="形状 2"/>
        <dsp:cNvSpPr/>
      </dsp:nvSpPr>
      <dsp:spPr bwMode="white">
        <a:xfrm>
          <a:off x="2155825" y="1814519"/>
          <a:ext cx="2217745" cy="2217745"/>
        </a:xfrm>
        <a:prstGeom prst="gear9">
          <a:avLst/>
        </a:prstGeom>
        <a:sp3d extrusionH="190500" prstMaterial="matte">
          <a:bevelT w="120650" h="38100" prst="relaxedInset"/>
          <a:bevelB w="120650" h="57150" prst="relaxedInset"/>
          <a:contourClr>
            <a:schemeClr val="bg1"/>
          </a:contourClr>
        </a:sp3d>
      </dsp:spPr>
      <dsp:style>
        <a:lnRef idx="0">
          <a:schemeClr val="lt1"/>
        </a:lnRef>
        <a:fillRef idx="1">
          <a:schemeClr val="accent2">
            <a:hueOff val="0"/>
            <a:satOff val="0"/>
            <a:lumOff val="0"/>
            <a:alpha val="100000"/>
          </a:schemeClr>
        </a:fillRef>
        <a:effectRef idx="2">
          <a:scrgbClr r="0" g="0" b="0"/>
        </a:effectRef>
        <a:fontRef idx="minor">
          <a:schemeClr val="lt1"/>
        </a:fontRef>
      </dsp:style>
      <dsp:txBody>
        <a:bodyPr lIns="35560" tIns="35560" rIns="35560" bIns="3556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dirty="0" smtClean="0">
              <a:solidFill>
                <a:schemeClr val="bg1"/>
              </a:solidFill>
            </a:rPr>
            <a:t>有效</a:t>
          </a:r>
          <a:endParaRPr lang="zh-CN" altLang="en-US" dirty="0">
            <a:solidFill>
              <a:schemeClr val="bg1"/>
            </a:solidFill>
          </a:endParaRPr>
        </a:p>
      </dsp:txBody>
      <dsp:txXfrm>
        <a:off x="2155825" y="1814519"/>
        <a:ext cx="2217745" cy="2217745"/>
      </dsp:txXfrm>
    </dsp:sp>
    <dsp:sp modelId="{F61E8FE0-46CD-418D-BEA3-2A7D9DE94A78}">
      <dsp:nvSpPr>
        <dsp:cNvPr id="6" name="形状 5"/>
        <dsp:cNvSpPr/>
      </dsp:nvSpPr>
      <dsp:spPr bwMode="white">
        <a:xfrm>
          <a:off x="865500" y="1290324"/>
          <a:ext cx="1612906" cy="1612906"/>
        </a:xfrm>
        <a:prstGeom prst="gear6">
          <a:avLst/>
        </a:prstGeom>
        <a:sp3d extrusionH="190500" prstMaterial="matte">
          <a:bevelT w="120650" h="38100" prst="relaxedInset"/>
          <a:bevelB w="120650" h="57150" prst="relaxedInset"/>
          <a:contourClr>
            <a:schemeClr val="bg1"/>
          </a:contourClr>
        </a:sp3d>
      </dsp:spPr>
      <dsp:style>
        <a:lnRef idx="0">
          <a:schemeClr val="lt1"/>
        </a:lnRef>
        <a:fillRef idx="1">
          <a:schemeClr val="accent2">
            <a:hueOff val="-2400000"/>
            <a:satOff val="-17450"/>
            <a:lumOff val="980"/>
            <a:alpha val="100000"/>
          </a:schemeClr>
        </a:fillRef>
        <a:effectRef idx="2">
          <a:scrgbClr r="0" g="0" b="0"/>
        </a:effectRef>
        <a:fontRef idx="minor">
          <a:schemeClr val="lt1"/>
        </a:fontRef>
      </dsp:style>
      <dsp:txBody>
        <a:bodyPr lIns="35560" tIns="35560" rIns="35560" bIns="3556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b="1" dirty="0" smtClean="0">
              <a:solidFill>
                <a:schemeClr val="bg1"/>
              </a:solidFill>
            </a:rPr>
            <a:t>迅速</a:t>
          </a:r>
          <a:endParaRPr lang="zh-CN" altLang="en-US" b="1" dirty="0">
            <a:solidFill>
              <a:schemeClr val="bg1"/>
            </a:solidFill>
          </a:endParaRPr>
        </a:p>
      </dsp:txBody>
      <dsp:txXfrm>
        <a:off x="865500" y="1290324"/>
        <a:ext cx="1612906" cy="1612906"/>
      </dsp:txXfrm>
    </dsp:sp>
    <dsp:sp modelId="{5316A167-DBF3-4C9E-9AA2-19C5AC2F31FF}">
      <dsp:nvSpPr>
        <dsp:cNvPr id="9" name="形状 8"/>
        <dsp:cNvSpPr/>
      </dsp:nvSpPr>
      <dsp:spPr bwMode="white">
        <a:xfrm rot="-900000">
          <a:off x="1768892" y="177584"/>
          <a:ext cx="1580318" cy="1580318"/>
        </a:xfrm>
        <a:prstGeom prst="gear6">
          <a:avLst/>
        </a:prstGeom>
        <a:sp3d extrusionH="190500" prstMaterial="matte">
          <a:bevelT w="120650" h="38100" prst="relaxedInset"/>
          <a:bevelB w="120650" h="57150" prst="relaxedInset"/>
          <a:contourClr>
            <a:schemeClr val="bg1"/>
          </a:contourClr>
        </a:sp3d>
      </dsp:spPr>
      <dsp:style>
        <a:lnRef idx="0">
          <a:schemeClr val="lt1"/>
        </a:lnRef>
        <a:fillRef idx="1">
          <a:schemeClr val="accent2">
            <a:hueOff val="-4800000"/>
            <a:satOff val="-34901"/>
            <a:lumOff val="1961"/>
            <a:alpha val="100000"/>
          </a:schemeClr>
        </a:fillRef>
        <a:effectRef idx="2">
          <a:scrgbClr r="0" g="0" b="0"/>
        </a:effectRef>
        <a:fontRef idx="minor">
          <a:schemeClr val="lt1"/>
        </a:fontRef>
      </dsp:style>
      <dsp:txBody>
        <a:bodyPr lIns="35560" tIns="35560" rIns="35560" bIns="3556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b="1" dirty="0" smtClean="0">
              <a:solidFill>
                <a:schemeClr val="bg1"/>
              </a:solidFill>
            </a:rPr>
            <a:t>及时</a:t>
          </a:r>
          <a:endParaRPr lang="zh-CN" altLang="en-US" b="1" dirty="0">
            <a:solidFill>
              <a:schemeClr val="bg1"/>
            </a:solidFill>
          </a:endParaRPr>
        </a:p>
      </dsp:txBody>
      <dsp:txXfrm rot="-900000">
        <a:off x="1768892" y="177584"/>
        <a:ext cx="1580318" cy="1580318"/>
      </dsp:txXfrm>
    </dsp:sp>
    <dsp:sp modelId="{23DD72B1-609B-4360-9670-3AFB65A2D61E}">
      <dsp:nvSpPr>
        <dsp:cNvPr id="12" name="环形箭头 11"/>
        <dsp:cNvSpPr/>
      </dsp:nvSpPr>
      <dsp:spPr bwMode="white">
        <a:xfrm>
          <a:off x="1987409" y="1484750"/>
          <a:ext cx="2830952" cy="2830952"/>
        </a:xfrm>
        <a:prstGeom prst="circularArrow">
          <a:avLst>
            <a:gd name="adj1" fmla="val 5000"/>
            <a:gd name="adj2" fmla="val 360000"/>
            <a:gd name="adj3" fmla="val 2451314"/>
            <a:gd name="adj4" fmla="val 15869659"/>
            <a:gd name="adj5" fmla="val 5500"/>
          </a:avLst>
        </a:prstGeom>
        <a:sp3d z="-60000" extrusionH="63500" prstMaterial="matte">
          <a:bevelT w="50800" h="19050" prst="relaxedInset"/>
          <a:contourClr>
            <a:schemeClr val="bg1"/>
          </a:contourClr>
        </a:sp3d>
      </dsp:spPr>
      <dsp:style>
        <a:lnRef idx="0">
          <a:schemeClr val="lt1"/>
        </a:lnRef>
        <a:fillRef idx="1">
          <a:schemeClr val="accent2">
            <a:hueOff val="0"/>
            <a:satOff val="0"/>
            <a:lumOff val="0"/>
            <a:alpha val="100000"/>
          </a:schemeClr>
        </a:fillRef>
        <a:effectRef idx="2">
          <a:scrgbClr r="0" g="0" b="0"/>
        </a:effectRef>
        <a:fontRef idx="minor">
          <a:schemeClr val="lt1"/>
        </a:fontRef>
      </dsp:style>
      <dsp:txXfrm>
        <a:off x="1987409" y="1484750"/>
        <a:ext cx="2830952" cy="2830952"/>
      </dsp:txXfrm>
    </dsp:sp>
    <dsp:sp modelId="{D0A29B72-C8BF-4D0A-B089-C6A12088792C}">
      <dsp:nvSpPr>
        <dsp:cNvPr id="13" name="形状 12"/>
        <dsp:cNvSpPr/>
      </dsp:nvSpPr>
      <dsp:spPr bwMode="white">
        <a:xfrm>
          <a:off x="626430" y="980718"/>
          <a:ext cx="1969358" cy="1969358"/>
        </a:xfrm>
        <a:prstGeom prst="leftCircularArrow">
          <a:avLst>
            <a:gd name="adj1" fmla="val 5000"/>
            <a:gd name="adj2" fmla="val -360000"/>
            <a:gd name="adj3" fmla="val 10419125"/>
            <a:gd name="adj4" fmla="val 14837806"/>
            <a:gd name="adj5" fmla="val 5500"/>
          </a:avLst>
        </a:prstGeom>
        <a:sp3d z="-60000" extrusionH="63500" prstMaterial="matte">
          <a:bevelT w="50800" h="19050" prst="relaxedInset"/>
          <a:contourClr>
            <a:schemeClr val="bg1"/>
          </a:contourClr>
        </a:sp3d>
      </dsp:spPr>
      <dsp:style>
        <a:lnRef idx="0">
          <a:schemeClr val="lt1"/>
        </a:lnRef>
        <a:fillRef idx="1">
          <a:schemeClr val="accent2">
            <a:hueOff val="-2400000"/>
            <a:satOff val="-17450"/>
            <a:lumOff val="980"/>
            <a:alpha val="100000"/>
          </a:schemeClr>
        </a:fillRef>
        <a:effectRef idx="2">
          <a:scrgbClr r="0" g="0" b="0"/>
        </a:effectRef>
        <a:fontRef idx="minor">
          <a:schemeClr val="lt1"/>
        </a:fontRef>
      </dsp:style>
      <dsp:txXfrm>
        <a:off x="626430" y="980718"/>
        <a:ext cx="1969358" cy="1969358"/>
      </dsp:txXfrm>
    </dsp:sp>
    <dsp:sp modelId="{32DC740A-2966-47A0-8E88-E575E9CD2038}">
      <dsp:nvSpPr>
        <dsp:cNvPr id="14" name="环形箭头 13"/>
        <dsp:cNvSpPr/>
      </dsp:nvSpPr>
      <dsp:spPr bwMode="white">
        <a:xfrm>
          <a:off x="1441050" y="-130168"/>
          <a:ext cx="2148390" cy="2148390"/>
        </a:xfrm>
        <a:prstGeom prst="circularArrow">
          <a:avLst>
            <a:gd name="adj1" fmla="val 5000"/>
            <a:gd name="adj2" fmla="val 360000"/>
            <a:gd name="adj3" fmla="val 13347948"/>
            <a:gd name="adj4" fmla="val 10508220"/>
            <a:gd name="adj5" fmla="val 5500"/>
          </a:avLst>
        </a:prstGeom>
        <a:sp3d z="-60000" extrusionH="63500" prstMaterial="matte">
          <a:bevelT w="50800" h="19050" prst="relaxedInset"/>
          <a:contourClr>
            <a:schemeClr val="bg1"/>
          </a:contourClr>
        </a:sp3d>
      </dsp:spPr>
      <dsp:style>
        <a:lnRef idx="0">
          <a:schemeClr val="lt1"/>
        </a:lnRef>
        <a:fillRef idx="1">
          <a:schemeClr val="accent2">
            <a:hueOff val="-4800000"/>
            <a:satOff val="-34901"/>
            <a:lumOff val="1961"/>
            <a:alpha val="100000"/>
          </a:schemeClr>
        </a:fillRef>
        <a:effectRef idx="2">
          <a:scrgbClr r="0" g="0" b="0"/>
        </a:effectRef>
        <a:fontRef idx="minor">
          <a:schemeClr val="lt1"/>
        </a:fontRef>
      </dsp:style>
      <dsp:txXfrm>
        <a:off x="1441050" y="-130168"/>
        <a:ext cx="2148390" cy="2148390"/>
      </dsp:txXfrm>
    </dsp:sp>
    <dsp:sp modelId="{A6E43148-6408-465B-864B-9366F5397C6C}">
      <dsp:nvSpPr>
        <dsp:cNvPr id="4" name="矩形 3" hidden="1"/>
        <dsp:cNvSpPr/>
      </dsp:nvSpPr>
      <dsp:spPr>
        <a:xfrm>
          <a:off x="3244536" y="1612906"/>
          <a:ext cx="36000" cy="36000"/>
        </a:xfrm>
        <a:prstGeom prst="rect">
          <a:avLst/>
        </a:prstGeom>
      </dsp:spPr>
      <dsp:txXfrm>
        <a:off x="3244536" y="1612906"/>
        <a:ext cx="36000" cy="36000"/>
      </dsp:txXfrm>
    </dsp:sp>
    <dsp:sp modelId="{A13FA084-933B-413E-93CF-77B4D1087848}">
      <dsp:nvSpPr>
        <dsp:cNvPr id="5" name="矩形 4" hidden="1"/>
        <dsp:cNvSpPr/>
      </dsp:nvSpPr>
      <dsp:spPr>
        <a:xfrm>
          <a:off x="4256925" y="3830651"/>
          <a:ext cx="36000" cy="36000"/>
        </a:xfrm>
        <a:prstGeom prst="rect">
          <a:avLst/>
        </a:prstGeom>
      </dsp:spPr>
      <dsp:txXfrm>
        <a:off x="4256925" y="3830651"/>
        <a:ext cx="36000" cy="36000"/>
      </dsp:txXfrm>
    </dsp:sp>
    <dsp:sp modelId="{9238E2FB-53A3-4F40-BC88-9177361EEBD3}">
      <dsp:nvSpPr>
        <dsp:cNvPr id="7" name="矩形 6" hidden="1"/>
        <dsp:cNvSpPr/>
      </dsp:nvSpPr>
      <dsp:spPr>
        <a:xfrm>
          <a:off x="1268727" y="1129034"/>
          <a:ext cx="36000" cy="36000"/>
        </a:xfrm>
        <a:prstGeom prst="rect">
          <a:avLst/>
        </a:prstGeom>
      </dsp:spPr>
      <dsp:txXfrm>
        <a:off x="1268727" y="1129034"/>
        <a:ext cx="36000" cy="36000"/>
      </dsp:txXfrm>
    </dsp:sp>
    <dsp:sp modelId="{9DB24647-2E61-4E6F-AA29-432298FF7D3E}">
      <dsp:nvSpPr>
        <dsp:cNvPr id="8" name="矩形 7" hidden="1"/>
        <dsp:cNvSpPr/>
      </dsp:nvSpPr>
      <dsp:spPr>
        <a:xfrm>
          <a:off x="744532" y="2137100"/>
          <a:ext cx="36000" cy="36000"/>
        </a:xfrm>
        <a:prstGeom prst="rect">
          <a:avLst/>
        </a:prstGeom>
      </dsp:spPr>
      <dsp:txXfrm>
        <a:off x="744532" y="2137100"/>
        <a:ext cx="36000" cy="36000"/>
      </dsp:txXfrm>
    </dsp:sp>
    <dsp:sp modelId="{55D729E4-6AAC-430B-82CA-5082963794E9}">
      <dsp:nvSpPr>
        <dsp:cNvPr id="10" name="矩形 9" hidden="1"/>
        <dsp:cNvSpPr/>
      </dsp:nvSpPr>
      <dsp:spPr>
        <a:xfrm>
          <a:off x="1550985" y="1008066"/>
          <a:ext cx="36000" cy="36000"/>
        </a:xfrm>
        <a:prstGeom prst="rect">
          <a:avLst/>
        </a:prstGeom>
      </dsp:spPr>
      <dsp:txXfrm>
        <a:off x="1550985" y="1008066"/>
        <a:ext cx="36000" cy="36000"/>
      </dsp:txXfrm>
    </dsp:sp>
    <dsp:sp modelId="{B267D60F-E017-491A-AFFE-B4803C215EA3}">
      <dsp:nvSpPr>
        <dsp:cNvPr id="11" name="矩形 10" hidden="1"/>
        <dsp:cNvSpPr/>
      </dsp:nvSpPr>
      <dsp:spPr>
        <a:xfrm>
          <a:off x="1873566" y="201613"/>
          <a:ext cx="36000" cy="36000"/>
        </a:xfrm>
        <a:prstGeom prst="rect">
          <a:avLst/>
        </a:prstGeom>
      </dsp:spPr>
      <dsp:txXfrm>
        <a:off x="1873566" y="201613"/>
        <a:ext cx="36000" cy="3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492496" cy="3492496"/>
        <a:chOff x="0" y="0"/>
        <a:chExt cx="3492496" cy="3492496"/>
      </a:xfrm>
    </dsp:grpSpPr>
    <dsp:sp modelId="{A7F45B9E-1BCE-4364-AC29-6A18AD6B02F7}">
      <dsp:nvSpPr>
        <dsp:cNvPr id="3" name="饼形 2"/>
        <dsp:cNvSpPr/>
      </dsp:nvSpPr>
      <dsp:spPr bwMode="white">
        <a:xfrm>
          <a:off x="951010" y="227012"/>
          <a:ext cx="2933697" cy="2933697"/>
        </a:xfrm>
        <a:prstGeom prst="pie">
          <a:avLst>
            <a:gd name="adj1" fmla="val 16200000"/>
            <a:gd name="adj2" fmla="val 1800000"/>
          </a:avLst>
        </a:prstGeom>
        <a:sp3d prstMaterial="plastic">
          <a:bevelT w="127000" h="25400" prst="relaxedInset"/>
        </a:sp3d>
      </dsp:spPr>
      <dsp:style>
        <a:lnRef idx="0">
          <a:schemeClr val="lt1"/>
        </a:lnRef>
        <a:fillRef idx="3">
          <a:schemeClr val="accent5">
            <a:hueOff val="0"/>
            <a:satOff val="0"/>
            <a:lumOff val="0"/>
            <a:alpha val="100000"/>
          </a:schemeClr>
        </a:fillRef>
        <a:effectRef idx="2">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smtClean="0">
              <a:solidFill>
                <a:schemeClr val="tx1"/>
              </a:solidFill>
            </a:rPr>
            <a:t>危机前</a:t>
          </a:r>
          <a:endParaRPr lang="zh-CN" altLang="en-US" sz="2400" dirty="0">
            <a:solidFill>
              <a:schemeClr val="tx1"/>
            </a:solidFill>
          </a:endParaRPr>
        </a:p>
      </dsp:txBody>
      <dsp:txXfrm>
        <a:off x="951010" y="227012"/>
        <a:ext cx="2933697" cy="2933697"/>
      </dsp:txXfrm>
    </dsp:sp>
    <dsp:sp modelId="{FCECE949-8E11-44FF-8037-2C0703B53A4E}">
      <dsp:nvSpPr>
        <dsp:cNvPr id="4" name="饼形 3"/>
        <dsp:cNvSpPr/>
      </dsp:nvSpPr>
      <dsp:spPr bwMode="white">
        <a:xfrm>
          <a:off x="890590" y="331787"/>
          <a:ext cx="2933697" cy="2933697"/>
        </a:xfrm>
        <a:prstGeom prst="pie">
          <a:avLst>
            <a:gd name="adj1" fmla="val 1800000"/>
            <a:gd name="adj2" fmla="val 9000000"/>
          </a:avLst>
        </a:prstGeom>
        <a:sp3d prstMaterial="plastic">
          <a:bevelT w="127000" h="25400" prst="relaxedInset"/>
        </a:sp3d>
      </dsp:spPr>
      <dsp:style>
        <a:lnRef idx="0">
          <a:schemeClr val="lt1"/>
        </a:lnRef>
        <a:fillRef idx="3">
          <a:schemeClr val="accent5">
            <a:hueOff val="4080000"/>
            <a:satOff val="2745"/>
            <a:lumOff val="-8038"/>
            <a:alpha val="100000"/>
          </a:schemeClr>
        </a:fillRef>
        <a:effectRef idx="2">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smtClean="0">
              <a:solidFill>
                <a:schemeClr val="tx1"/>
              </a:solidFill>
            </a:rPr>
            <a:t>危机中</a:t>
          </a:r>
          <a:endParaRPr lang="zh-CN" altLang="en-US" sz="2400" dirty="0">
            <a:solidFill>
              <a:schemeClr val="tx1"/>
            </a:solidFill>
          </a:endParaRPr>
        </a:p>
      </dsp:txBody>
      <dsp:txXfrm>
        <a:off x="890590" y="331787"/>
        <a:ext cx="2933697" cy="2933697"/>
      </dsp:txXfrm>
    </dsp:sp>
    <dsp:sp modelId="{780DA7BA-558B-48B6-AAB9-29ACEA9ABF56}">
      <dsp:nvSpPr>
        <dsp:cNvPr id="5" name="饼形 4"/>
        <dsp:cNvSpPr/>
      </dsp:nvSpPr>
      <dsp:spPr bwMode="white">
        <a:xfrm>
          <a:off x="830169" y="227012"/>
          <a:ext cx="2933697" cy="2933697"/>
        </a:xfrm>
        <a:prstGeom prst="pie">
          <a:avLst>
            <a:gd name="adj1" fmla="val 9000000"/>
            <a:gd name="adj2" fmla="val 16200000"/>
          </a:avLst>
        </a:prstGeom>
        <a:sp3d prstMaterial="plastic">
          <a:bevelT w="127000" h="25400" prst="relaxedInset"/>
        </a:sp3d>
      </dsp:spPr>
      <dsp:style>
        <a:lnRef idx="0">
          <a:schemeClr val="lt1"/>
        </a:lnRef>
        <a:fillRef idx="3">
          <a:schemeClr val="accent5">
            <a:hueOff val="8160000"/>
            <a:satOff val="5490"/>
            <a:lumOff val="-16077"/>
            <a:alpha val="100000"/>
          </a:schemeClr>
        </a:fillRef>
        <a:effectRef idx="2">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smtClean="0">
              <a:solidFill>
                <a:schemeClr val="tx1"/>
              </a:solidFill>
            </a:rPr>
            <a:t>危机后</a:t>
          </a:r>
          <a:endParaRPr lang="zh-CN" altLang="en-US" sz="2400" dirty="0">
            <a:solidFill>
              <a:schemeClr val="tx1"/>
            </a:solidFill>
          </a:endParaRPr>
        </a:p>
      </dsp:txBody>
      <dsp:txXfrm>
        <a:off x="830169" y="227012"/>
        <a:ext cx="2933697" cy="2933697"/>
      </dsp:txXfrm>
    </dsp:sp>
    <dsp:sp modelId="{F9FB86E5-9E3E-420E-B904-11BCDBF07888}">
      <dsp:nvSpPr>
        <dsp:cNvPr id="6" name="环形箭头 5"/>
        <dsp:cNvSpPr/>
      </dsp:nvSpPr>
      <dsp:spPr bwMode="white">
        <a:xfrm>
          <a:off x="789899" y="65659"/>
          <a:ext cx="3256403" cy="3256403"/>
        </a:xfrm>
        <a:prstGeom prst="circularArrow">
          <a:avLst>
            <a:gd name="adj1" fmla="val 5000"/>
            <a:gd name="adj2" fmla="val 360000"/>
            <a:gd name="adj3" fmla="val 1440000"/>
            <a:gd name="adj4" fmla="val 16199432"/>
            <a:gd name="adj5" fmla="val 5500"/>
          </a:avLst>
        </a:prstGeom>
        <a:sp3d z="152400" extrusionH="63500" prstMaterial="matte">
          <a:bevelT w="25400" h="6350" prst="relaxedInset"/>
          <a:contourClr>
            <a:schemeClr val="bg1"/>
          </a:contourClr>
        </a:sp3d>
      </dsp:spPr>
      <dsp:style>
        <a:lnRef idx="0">
          <a:schemeClr val="lt1"/>
        </a:lnRef>
        <a:fillRef idx="1">
          <a:schemeClr val="accent5">
            <a:hueOff val="0"/>
            <a:satOff val="0"/>
            <a:lumOff val="0"/>
            <a:alpha val="100000"/>
          </a:schemeClr>
        </a:fillRef>
        <a:effectRef idx="2">
          <a:scrgbClr r="0" g="0" b="0"/>
        </a:effectRef>
        <a:fontRef idx="minor">
          <a:schemeClr val="lt1"/>
        </a:fontRef>
      </dsp:style>
      <dsp:txXfrm>
        <a:off x="789899" y="65659"/>
        <a:ext cx="3256403" cy="3256403"/>
      </dsp:txXfrm>
    </dsp:sp>
    <dsp:sp modelId="{1D0F1E5A-6C49-4A31-A055-74B29ACD2266}">
      <dsp:nvSpPr>
        <dsp:cNvPr id="7" name="环形箭头 6"/>
        <dsp:cNvSpPr/>
      </dsp:nvSpPr>
      <dsp:spPr bwMode="white">
        <a:xfrm>
          <a:off x="729236" y="170248"/>
          <a:ext cx="3256403" cy="3256403"/>
        </a:xfrm>
        <a:prstGeom prst="circularArrow">
          <a:avLst>
            <a:gd name="adj1" fmla="val 5000"/>
            <a:gd name="adj2" fmla="val 360000"/>
            <a:gd name="adj3" fmla="val 8639497"/>
            <a:gd name="adj4" fmla="val 1800502"/>
            <a:gd name="adj5" fmla="val 5500"/>
          </a:avLst>
        </a:prstGeom>
        <a:sp3d z="152400" extrusionH="63500" prstMaterial="matte">
          <a:bevelT w="25400" h="6350" prst="relaxedInset"/>
          <a:contourClr>
            <a:schemeClr val="bg1"/>
          </a:contourClr>
        </a:sp3d>
      </dsp:spPr>
      <dsp:style>
        <a:lnRef idx="0">
          <a:schemeClr val="lt1"/>
        </a:lnRef>
        <a:fillRef idx="1">
          <a:schemeClr val="accent5">
            <a:hueOff val="4080000"/>
            <a:satOff val="2745"/>
            <a:lumOff val="-8038"/>
            <a:alpha val="100000"/>
          </a:schemeClr>
        </a:fillRef>
        <a:effectRef idx="2">
          <a:scrgbClr r="0" g="0" b="0"/>
        </a:effectRef>
        <a:fontRef idx="minor">
          <a:schemeClr val="lt1"/>
        </a:fontRef>
      </dsp:style>
      <dsp:txXfrm>
        <a:off x="729236" y="170248"/>
        <a:ext cx="3256403" cy="3256403"/>
      </dsp:txXfrm>
    </dsp:sp>
    <dsp:sp modelId="{6B8F538F-5969-4368-B3B6-31D4D0C116DD}">
      <dsp:nvSpPr>
        <dsp:cNvPr id="8" name="环形箭头 7"/>
        <dsp:cNvSpPr/>
      </dsp:nvSpPr>
      <dsp:spPr bwMode="white">
        <a:xfrm>
          <a:off x="668574" y="65659"/>
          <a:ext cx="3256403" cy="3256403"/>
        </a:xfrm>
        <a:prstGeom prst="circularArrow">
          <a:avLst>
            <a:gd name="adj1" fmla="val 5000"/>
            <a:gd name="adj2" fmla="val 360000"/>
            <a:gd name="adj3" fmla="val 15840567"/>
            <a:gd name="adj4" fmla="val 8999999"/>
            <a:gd name="adj5" fmla="val 5500"/>
          </a:avLst>
        </a:prstGeom>
        <a:sp3d z="152400" extrusionH="63500" prstMaterial="matte">
          <a:bevelT w="25400" h="6350" prst="relaxedInset"/>
          <a:contourClr>
            <a:schemeClr val="bg1"/>
          </a:contourClr>
        </a:sp3d>
      </dsp:spPr>
      <dsp:style>
        <a:lnRef idx="0">
          <a:schemeClr val="lt1"/>
        </a:lnRef>
        <a:fillRef idx="1">
          <a:schemeClr val="accent5">
            <a:hueOff val="8160000"/>
            <a:satOff val="5490"/>
            <a:lumOff val="-16077"/>
            <a:alpha val="100000"/>
          </a:schemeClr>
        </a:fillRef>
        <a:effectRef idx="2">
          <a:scrgbClr r="0" g="0" b="0"/>
        </a:effectRef>
        <a:fontRef idx="minor">
          <a:schemeClr val="lt1"/>
        </a:fontRef>
      </dsp:style>
      <dsp:txXfrm>
        <a:off x="668574" y="65659"/>
        <a:ext cx="3256403" cy="32564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1">
  <dgm:title val=""/>
  <dgm:desc val=""/>
  <dgm:catLst>
    <dgm:cat type="relationship" pri="3000"/>
    <dgm:cat type="process" pri="28000"/>
    <dgm:cat type="cycle" pri="14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type="gear6" r:blip="" rot="-15">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1">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ar" val="1"/>
      <dgm:param type="vertAlign" val="mid"/>
      <dgm:param type="horzAlign" val="ctr"/>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srcNode" val="dummy1a"/>
                  <dgm:param type="dstNode" val="dummy1b"/>
                  <dgm:param type="begSty" val="arr"/>
                  <dgm:param type="endSty" val="noArr"/>
                  <dgm:param type="connRout" val="longCurve"/>
                  <dgm:param type="begPts" val="tL"/>
                  <dgm:param type="endPts" val="tR"/>
                </dgm:alg>
              </dgm:if>
              <dgm:else name="Name175">
                <dgm:alg type="conn">
                  <dgm:param type="srcNode" val="dummy1a"/>
                  <dgm:param type="dstNode" val="dummy1b"/>
                  <dgm:param type="begSty" val="noArr"/>
                  <dgm:param type="endSty" val="arr"/>
                  <dgm:param type="connRout" val="longCurve"/>
                  <dgm:param type="begPts" val="tL"/>
                  <dgm:param type="endPts" val="t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srcNode" val="dummy1a"/>
                  <dgm:param type="dstNode" val="dummy1b"/>
                  <dgm:param type="begSty" val="noArr"/>
                  <dgm:param type="endSty" val="arr"/>
                  <dgm:param type="connRout" val="curve"/>
                  <dgm:param type="begPts" val="tL"/>
                  <dgm:param type="endPts" val="tL"/>
                </dgm:alg>
              </dgm:if>
              <dgm:else name="Name180">
                <dgm:alg type="conn">
                  <dgm:param type="srcNode" val="dummy1a"/>
                  <dgm:param type="dstNode" val="dummy1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srcNode" val="dummy2a"/>
              <dgm:param type="dstNode" val="dummy2b"/>
              <dgm:param type="begSty" val="noArr"/>
              <dgm:param type="endSty" val="arr"/>
              <dgm:param type="connRout" val="curve"/>
              <dgm:param type="begPts" val="tL"/>
              <dgm:param type="endPts" val="tL"/>
            </dgm:alg>
          </dgm:if>
          <dgm:else name="Name185">
            <dgm:alg type="conn">
              <dgm:param type="srcNode" val="dummy2a"/>
              <dgm:param type="dstNode" val="dummy2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srcNode" val="dummy3a"/>
              <dgm:param type="dstNode" val="dummy3b"/>
              <dgm:param type="begSty" val="noArr"/>
              <dgm:param type="endSty" val="arr"/>
              <dgm:param type="connRout" val="curve"/>
              <dgm:param type="begPts" val="tL"/>
              <dgm:param type="endPts" val="tL"/>
            </dgm:alg>
          </dgm:if>
          <dgm:else name="Name189">
            <dgm:alg type="conn">
              <dgm:param type="srcNode" val="dummy3a"/>
              <dgm:param type="dstNode" val="dummy3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srcNode" val="dummy4a"/>
              <dgm:param type="dstNode" val="dummy4b"/>
              <dgm:param type="begSty" val="noArr"/>
              <dgm:param type="endSty" val="arr"/>
              <dgm:param type="connRout" val="curve"/>
              <dgm:param type="begPts" val="tL"/>
              <dgm:param type="endPts" val="tL"/>
            </dgm:alg>
          </dgm:if>
          <dgm:else name="Name193">
            <dgm:alg type="conn">
              <dgm:param type="srcNode" val="dummy4a"/>
              <dgm:param type="dstNode" val="dummy4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srcNode" val="dummy5a"/>
              <dgm:param type="dstNode" val="dummy5b"/>
              <dgm:param type="begSty" val="noArr"/>
              <dgm:param type="endSty" val="arr"/>
              <dgm:param type="connRout" val="curve"/>
              <dgm:param type="begPts" val="tL"/>
              <dgm:param type="endPts" val="tL"/>
            </dgm:alg>
          </dgm:if>
          <dgm:else name="Name197">
            <dgm:alg type="conn">
              <dgm:param type="srcNode" val="dummy5a"/>
              <dgm:param type="dstNode" val="dummy5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srcNode" val="dummy6a"/>
              <dgm:param type="dstNode" val="dummy6b"/>
              <dgm:param type="begSty" val="noArr"/>
              <dgm:param type="endSty" val="arr"/>
              <dgm:param type="connRout" val="curve"/>
              <dgm:param type="begPts" val="tL"/>
              <dgm:param type="endPts" val="tL"/>
            </dgm:alg>
          </dgm:if>
          <dgm:else name="Name201">
            <dgm:alg type="conn">
              <dgm:param type="srcNode" val="dummy6a"/>
              <dgm:param type="dstNode" val="dummy6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srcNode" val="dummy7a"/>
              <dgm:param type="dstNode" val="dummy7b"/>
              <dgm:param type="begSty" val="noArr"/>
              <dgm:param type="endSty" val="arr"/>
              <dgm:param type="connRout" val="curve"/>
              <dgm:param type="begPts" val="tL"/>
              <dgm:param type="endPts" val="tL"/>
            </dgm:alg>
          </dgm:if>
          <dgm:else name="Name205">
            <dgm:alg type="conn">
              <dgm:param type="srcNode" val="dummy7a"/>
              <dgm:param type="dstNode" val="dummy7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1">
  <dgm:title val=""/>
  <dgm:desc val=""/>
  <dgm:catLst>
    <dgm:cat type="3D" pri="11700"/>
  </dgm:catLst>
  <dgm:scene3d>
    <a:camera prst="perspectiveLeft" zoom="91000"/>
    <a:lightRig rig="threePt" dir="t">
      <a:rot lat="0" lon="0" rev="20640000"/>
    </a:lightRig>
  </dgm:scene3d>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a:lvl1pPr>
          </a:lstStyle>
          <a:p>
            <a:pPr>
              <a:defRPr/>
            </a:pPr>
            <a:endParaRPr lang="en-US" altLang="zh-CN"/>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lvl1pPr>
          </a:lstStyle>
          <a:p>
            <a:pPr>
              <a:defRPr/>
            </a:pPr>
            <a:endParaRPr lang="en-US" altLang="zh-CN"/>
          </a:p>
        </p:txBody>
      </p:sp>
      <p:sp>
        <p:nvSpPr>
          <p:cNvPr id="604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a:lvl1pPr>
          </a:lstStyle>
          <a:p>
            <a:pPr>
              <a:defRPr/>
            </a:pPr>
            <a:endParaRPr lang="en-US" altLang="zh-CN"/>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lvl1pPr>
          </a:lstStyle>
          <a:p>
            <a:pPr>
              <a:defRPr/>
            </a:pPr>
            <a:fld id="{CA5E8DB0-55DC-4221-A99C-988BCD133BF3}"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1pPr>
    <a:lvl2pPr marL="42291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2pPr>
    <a:lvl3pPr marL="84772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3pPr>
    <a:lvl4pPr marL="127190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4pPr>
    <a:lvl5pPr marL="169545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5pPr>
    <a:lvl6pPr marL="2120265" algn="l" defTabSz="847725" rtl="0" eaLnBrk="1" latinLnBrk="0" hangingPunct="1">
      <a:defRPr sz="1100" kern="1200">
        <a:solidFill>
          <a:schemeClr val="tx1"/>
        </a:solidFill>
        <a:latin typeface="+mn-lt"/>
        <a:ea typeface="+mn-ea"/>
        <a:cs typeface="+mn-cs"/>
      </a:defRPr>
    </a:lvl6pPr>
    <a:lvl7pPr marL="2544445" algn="l" defTabSz="847725" rtl="0" eaLnBrk="1" latinLnBrk="0" hangingPunct="1">
      <a:defRPr sz="1100" kern="1200">
        <a:solidFill>
          <a:schemeClr val="tx1"/>
        </a:solidFill>
        <a:latin typeface="+mn-lt"/>
        <a:ea typeface="+mn-ea"/>
        <a:cs typeface="+mn-cs"/>
      </a:defRPr>
    </a:lvl7pPr>
    <a:lvl8pPr marL="2967990" algn="l" defTabSz="847725" rtl="0" eaLnBrk="1" latinLnBrk="0" hangingPunct="1">
      <a:defRPr sz="1100" kern="1200">
        <a:solidFill>
          <a:schemeClr val="tx1"/>
        </a:solidFill>
        <a:latin typeface="+mn-lt"/>
        <a:ea typeface="+mn-ea"/>
        <a:cs typeface="+mn-cs"/>
      </a:defRPr>
    </a:lvl8pPr>
    <a:lvl9pPr marL="3392170" algn="l" defTabSz="847725"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幻灯片图像占位符 4121"/>
          <p:cNvSpPr>
            <a:spLocks noGrp="1" noRot="1" noChangeAspect="1"/>
          </p:cNvSpPr>
          <p:nvPr>
            <p:ph type="sldImg"/>
          </p:nvPr>
        </p:nvSpPr>
        <p:spPr/>
      </p:sp>
      <p:sp>
        <p:nvSpPr>
          <p:cNvPr id="48131" name="文本占位符 4122"/>
          <p:cNvSpPr>
            <a:spLocks noGrp="1"/>
          </p:cNvSpPr>
          <p:nvPr>
            <p:ph type="body"/>
          </p:nvPr>
        </p:nvSpPr>
        <p:spPr>
          <a:ln>
            <a:solidFill>
              <a:srgbClr val="000000"/>
            </a:solidFill>
            <a:miter/>
          </a:ln>
        </p:spPr>
        <p:txBody>
          <a:bodyPr anchor="ctr"/>
          <a:lstStyle/>
          <a:p>
            <a:pPr lvl="0" indent="0" defTabSz="914400"/>
            <a:endParaRPr lang="zh-CN" altLang="en-US" dirty="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幻灯片图像占位符 4133"/>
          <p:cNvSpPr>
            <a:spLocks noGrp="1" noRot="1" noChangeAspect="1"/>
          </p:cNvSpPr>
          <p:nvPr>
            <p:ph type="sldImg"/>
          </p:nvPr>
        </p:nvSpPr>
        <p:spPr/>
      </p:sp>
      <p:sp>
        <p:nvSpPr>
          <p:cNvPr id="56323" name="文本占位符 4134"/>
          <p:cNvSpPr>
            <a:spLocks noGrp="1"/>
          </p:cNvSpPr>
          <p:nvPr>
            <p:ph type="body"/>
          </p:nvPr>
        </p:nvSpPr>
        <p:spPr>
          <a:ln>
            <a:solidFill>
              <a:srgbClr val="000000"/>
            </a:solidFill>
            <a:miter/>
          </a:ln>
        </p:spPr>
        <p:txBody>
          <a:bodyPr anchor="ctr"/>
          <a:lstStyle/>
          <a:p>
            <a:pPr lvl="0" indent="0" defTabSz="914400"/>
            <a:r>
              <a:rPr lang="zh-CN" altLang="en-US" dirty="0" smtClean="0">
                <a:ea typeface="宋体" panose="02010600030101010101" pitchFamily="2" charset="-122"/>
              </a:rPr>
              <a:t>六步法参考文献：张西超</a:t>
            </a:r>
            <a:r>
              <a:rPr lang="en-US" altLang="zh-CN" dirty="0" smtClean="0">
                <a:ea typeface="宋体" panose="02010600030101010101" pitchFamily="2" charset="-122"/>
              </a:rPr>
              <a:t>.</a:t>
            </a:r>
            <a:r>
              <a:rPr lang="zh-CN" altLang="en-US" dirty="0" smtClean="0">
                <a:ea typeface="宋体" panose="02010600030101010101" pitchFamily="2" charset="-122"/>
              </a:rPr>
              <a:t>员工帮助计划</a:t>
            </a:r>
            <a:r>
              <a:rPr lang="en-US" altLang="zh-CN" dirty="0" smtClean="0">
                <a:ea typeface="宋体" panose="02010600030101010101" pitchFamily="2" charset="-122"/>
              </a:rPr>
              <a:t>.</a:t>
            </a:r>
            <a:r>
              <a:rPr lang="zh-CN" altLang="en-US" dirty="0" smtClean="0">
                <a:ea typeface="宋体" panose="02010600030101010101" pitchFamily="2" charset="-122"/>
              </a:rPr>
              <a:t>北京：中国人民大学出版社，</a:t>
            </a:r>
            <a:r>
              <a:rPr lang="en-US" altLang="zh-CN" dirty="0" smtClean="0">
                <a:ea typeface="宋体" panose="02010600030101010101" pitchFamily="2" charset="-122"/>
              </a:rPr>
              <a:t>2015.7</a:t>
            </a:r>
            <a:endParaRPr lang="zh-CN" altLang="en-US" dirty="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幻灯片图像占位符 4133"/>
          <p:cNvSpPr>
            <a:spLocks noGrp="1" noRot="1" noChangeAspect="1"/>
          </p:cNvSpPr>
          <p:nvPr>
            <p:ph type="sldImg"/>
          </p:nvPr>
        </p:nvSpPr>
        <p:spPr/>
      </p:sp>
      <p:sp>
        <p:nvSpPr>
          <p:cNvPr id="56323" name="文本占位符 4134"/>
          <p:cNvSpPr>
            <a:spLocks noGrp="1"/>
          </p:cNvSpPr>
          <p:nvPr>
            <p:ph type="body"/>
          </p:nvPr>
        </p:nvSpPr>
        <p:spPr>
          <a:ln>
            <a:solidFill>
              <a:srgbClr val="000000"/>
            </a:solidFill>
            <a:miter/>
          </a:ln>
        </p:spPr>
        <p:txBody>
          <a:bodyPr anchor="ctr"/>
          <a:lstStyle/>
          <a:p>
            <a:pPr lvl="0" indent="0" defTabSz="914400"/>
            <a:endParaRPr lang="zh-CN" altLang="en-US">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dirty="0" smtClean="0">
                <a:solidFill>
                  <a:schemeClr val="tx1">
                    <a:lumMod val="50000"/>
                    <a:lumOff val="50000"/>
                  </a:schemeClr>
                </a:solidFill>
              </a:rPr>
              <a:t>根据台湾心理专家林昆辉的理论，自杀危机的九大征兆具体内容为：</a:t>
            </a:r>
            <a:endParaRPr lang="zh-CN" altLang="en-US" dirty="0" smtClean="0">
              <a:solidFill>
                <a:schemeClr val="tx1">
                  <a:lumMod val="50000"/>
                  <a:lumOff val="50000"/>
                </a:schemeClr>
              </a:solidFill>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“六变”是指性情、行为、花钱、言语、身体、环境的改变。</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性情改变：原来腼腆羞涩的人变得飞扬跋扈，原来阳光开朗的人变得孤独和害羞；</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行为改变：做自己不应该做的事、不做自己应该做的事时没有愧疚感；</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花钱改变：无论是给别人还是给自己，钱都花光光。用钱来交代和这个世界和某些人的关系。</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言语改变：分四个阶段：</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第一阶段：总是谈生命的意义和价值，从某本书、某个观点里努力寻找自己活下来的理由，找不到就觉得自己该死；</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第二阶段：找死的理由，死亡的价值、仪式、费用和程序；</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第三阶段：怎么死？询问自杀的方法，在网上寻找，吃什么药、吃多少颗等；</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第四阶段：动不动会提到 “死”字，比如天气冷会抱怨“冻死好了” ，稍不如意就说“干脆死了算了”。</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身体改变：出现急性或者慢性重病的人都会出现自杀的想法；</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环境改变：天灾人祸，家毁人亡，越坚强的人越有自杀的危险。因为坚强，他们得到的关心、在乎、支持的几率就更小，</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“拉力系统”渐渐匮乏，敌不过“推力系统”而走向极端。</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     </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“三托”：托人、托事、托物。</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托人：突然向亲友嘱咐、要求或委托，加强对某人的照顾；</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托事：突然把自己的重大事件，要求或委托他人代为执行或完成；</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托物：突然打包身边重要文物、玩物或宠物，要求或委托他人代为照顾或保护。</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    </a:t>
            </a:r>
            <a:endParaRPr lang="zh-CN" altLang="en-US" sz="1100" b="0" i="0" kern="1200" dirty="0">
              <a:solidFill>
                <a:schemeClr val="tx1"/>
              </a:solidFill>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“三规”是指“陪、听、说”。</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“陪”： 温柔体贴、和颜悦色、展露感情地陪伴，表达关爱，照顾起居生活，“陪”是如影随形地陪同，上楼跟后面，下楼挡前面，决不让当事人离开自己的视线；</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“听”：原则是只听不说，不说是指不对当事人提问，而随时要准备好听当事人说话，对方一有说话的征兆，陪同者就要在第一时间转头看对方并做倾听状。千万不要边听边回嘴，问东问西，尤其是问原因；</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说”则是指如当事人长时间（整天）不说话，陪同者才可对他说话，但不是提问，说生活琐事，不劝善（不要告诉他自杀是错的，不要自杀等）；不责骂，不哭哭啼啼，不抱怨，不哀求；控制好自己的情绪，不问他为什么想自杀，而是通过告知家中每个人身上发生的事情，来重建当事人以及家庭与实体生活现象的“连接”，重建其“拉力系统”。</a:t>
            </a:r>
            <a:endParaRPr lang="en-US" altLang="zh-CN" sz="1100" b="1"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至少需要陪伴</a:t>
            </a:r>
            <a:r>
              <a:rPr lang="en-US" altLang="zh-CN" sz="1100" b="1" i="0" kern="1200" dirty="0" smtClean="0">
                <a:solidFill>
                  <a:schemeClr val="tx1"/>
                </a:solidFill>
                <a:latin typeface="Arial" panose="020B0604020202020204" pitchFamily="34" charset="0"/>
                <a:ea typeface="宋体" panose="02010600030101010101" pitchFamily="2" charset="-122"/>
                <a:cs typeface="+mn-cs"/>
              </a:rPr>
              <a:t>3</a:t>
            </a:r>
            <a:r>
              <a:rPr lang="zh-CN" altLang="en-US" sz="1100" b="1" i="0" kern="1200" dirty="0" smtClean="0">
                <a:solidFill>
                  <a:schemeClr val="tx1"/>
                </a:solidFill>
                <a:latin typeface="Arial" panose="020B0604020202020204" pitchFamily="34" charset="0"/>
                <a:ea typeface="宋体" panose="02010600030101010101" pitchFamily="2" charset="-122"/>
                <a:cs typeface="+mn-cs"/>
              </a:rPr>
              <a:t>个月</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p:cNvSpPr>
          <p:nvPr>
            <p:ph type="sldNum" sz="quarter"/>
          </p:nvPr>
        </p:nvSpPr>
        <p:spPr>
          <a:xfrm>
            <a:off x="3886200" y="8686800"/>
            <a:ext cx="2971800" cy="457200"/>
          </a:xfrm>
          <a:prstGeom prst="rect">
            <a:avLst/>
          </a:prstGeom>
          <a:noFill/>
          <a:ln w="9525">
            <a:noFill/>
          </a:ln>
        </p:spPr>
        <p:txBody>
          <a:bodyPr anchor="b"/>
          <a:lstStyle/>
          <a:p>
            <a:pPr lvl="0" algn="r"/>
            <a:r>
              <a:rPr lang="de-DE" altLang="zh-CN" sz="1200" dirty="0">
                <a:latin typeface="Arial" panose="020B0604020202020204" pitchFamily="34" charset="0"/>
                <a:ea typeface="MS PGothic" panose="020B0600070205080204" pitchFamily="34" charset="-128"/>
              </a:rPr>
              <a:t>Page</a:t>
            </a:r>
            <a:r>
              <a:rPr lang="de-DE" altLang="zh-CN" sz="700" dirty="0">
                <a:latin typeface="Arial" panose="020B0604020202020204" pitchFamily="34" charset="0"/>
                <a:ea typeface="MS PGothic" panose="020B0600070205080204" pitchFamily="34" charset="-128"/>
              </a:rPr>
              <a:t> </a:t>
            </a:r>
            <a:fld id="{9A0DB2DC-4C9A-4742-B13C-FB6460FD3503}" type="slidenum">
              <a:rPr lang="de-DE" altLang="zh-CN" sz="1000" dirty="0">
                <a:latin typeface="Arial" panose="020B0604020202020204" pitchFamily="34" charset="0"/>
                <a:ea typeface="MS PGothic" panose="020B0600070205080204" pitchFamily="34" charset="-128"/>
              </a:rPr>
            </a:fld>
            <a:endParaRPr lang="de-DE" altLang="zh-CN" sz="1000" dirty="0">
              <a:latin typeface="Arial" panose="020B0604020202020204" pitchFamily="34" charset="0"/>
              <a:ea typeface="MS PGothic" panose="020B0600070205080204" pitchFamily="34" charset="-128"/>
            </a:endParaRPr>
          </a:p>
        </p:txBody>
      </p:sp>
      <p:sp>
        <p:nvSpPr>
          <p:cNvPr id="11267" name="Rectangle 2"/>
          <p:cNvSpPr>
            <a:spLocks noGrp="1" noRot="1" noChangeAspect="1" noTextEdit="1"/>
          </p:cNvSpPr>
          <p:nvPr>
            <p:ph type="sldImg"/>
          </p:nvPr>
        </p:nvSpPr>
        <p:spPr/>
      </p:sp>
      <p:sp>
        <p:nvSpPr>
          <p:cNvPr id="11268" name="Rectangle 3"/>
          <p:cNvSpPr>
            <a:spLocks noGrp="1"/>
          </p:cNvSpPr>
          <p:nvPr>
            <p:ph type="body" idx="1"/>
          </p:nvPr>
        </p:nvSpPr>
        <p:spPr/>
        <p:txBody>
          <a:bodyPr wrap="square" lIns="91440" tIns="45720" rIns="91440" bIns="45720" anchor="ctr"/>
          <a:lstStyle/>
          <a:p>
            <a:pPr marL="228600" lvl="0" indent="-228600"/>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p:cNvSpPr>
          <p:nvPr>
            <p:ph type="sldNum" sz="quarter"/>
          </p:nvPr>
        </p:nvSpPr>
        <p:spPr>
          <a:xfrm>
            <a:off x="3886200" y="8686800"/>
            <a:ext cx="2971800" cy="457200"/>
          </a:xfrm>
          <a:prstGeom prst="rect">
            <a:avLst/>
          </a:prstGeom>
          <a:noFill/>
          <a:ln w="9525">
            <a:noFill/>
          </a:ln>
        </p:spPr>
        <p:txBody>
          <a:bodyPr anchor="b"/>
          <a:lstStyle/>
          <a:p>
            <a:pPr lvl="0" algn="r"/>
            <a:r>
              <a:rPr lang="de-DE" altLang="zh-CN" sz="1200" dirty="0">
                <a:latin typeface="Arial" panose="020B0604020202020204" pitchFamily="34" charset="0"/>
                <a:ea typeface="MS PGothic" panose="020B0600070205080204" pitchFamily="34" charset="-128"/>
              </a:rPr>
              <a:t>Page</a:t>
            </a:r>
            <a:r>
              <a:rPr lang="de-DE" altLang="zh-CN" sz="700" dirty="0">
                <a:latin typeface="Arial" panose="020B0604020202020204" pitchFamily="34" charset="0"/>
                <a:ea typeface="MS PGothic" panose="020B0600070205080204" pitchFamily="34" charset="-128"/>
              </a:rPr>
              <a:t> </a:t>
            </a:r>
            <a:fld id="{9A0DB2DC-4C9A-4742-B13C-FB6460FD3503}" type="slidenum">
              <a:rPr lang="de-DE" altLang="zh-CN" sz="1000" dirty="0">
                <a:latin typeface="Arial" panose="020B0604020202020204" pitchFamily="34" charset="0"/>
                <a:ea typeface="MS PGothic" panose="020B0600070205080204" pitchFamily="34" charset="-128"/>
              </a:rPr>
            </a:fld>
            <a:endParaRPr lang="de-DE" altLang="zh-CN" sz="1000" dirty="0">
              <a:latin typeface="Arial" panose="020B0604020202020204" pitchFamily="34" charset="0"/>
              <a:ea typeface="MS PGothic" panose="020B0600070205080204" pitchFamily="34" charset="-128"/>
            </a:endParaRPr>
          </a:p>
        </p:txBody>
      </p:sp>
      <p:sp>
        <p:nvSpPr>
          <p:cNvPr id="11267" name="Rectangle 2"/>
          <p:cNvSpPr>
            <a:spLocks noGrp="1" noRot="1" noChangeAspect="1" noTextEdit="1"/>
          </p:cNvSpPr>
          <p:nvPr>
            <p:ph type="sldImg"/>
          </p:nvPr>
        </p:nvSpPr>
        <p:spPr/>
      </p:sp>
      <p:sp>
        <p:nvSpPr>
          <p:cNvPr id="11268" name="Rectangle 3"/>
          <p:cNvSpPr>
            <a:spLocks noGrp="1"/>
          </p:cNvSpPr>
          <p:nvPr>
            <p:ph type="body" idx="1"/>
          </p:nvPr>
        </p:nvSpPr>
        <p:spPr/>
        <p:txBody>
          <a:bodyPr wrap="square" lIns="91440" tIns="45720" rIns="91440" bIns="45720" anchor="ctr"/>
          <a:lstStyle/>
          <a:p>
            <a:pPr marL="228600" lvl="0" indent="-22860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据《欧洲时报》报道，世界卫生组织</a:t>
            </a:r>
            <a:r>
              <a:rPr lang="en-US" altLang="zh-CN" dirty="0"/>
              <a:t>2019</a:t>
            </a:r>
            <a:r>
              <a:rPr lang="zh-CN" altLang="zh-CN" dirty="0"/>
              <a:t>年</a:t>
            </a:r>
            <a:r>
              <a:rPr lang="en-US" altLang="zh-CN" dirty="0"/>
              <a:t>9</a:t>
            </a:r>
            <a:r>
              <a:rPr lang="zh-CN" altLang="en-US" dirty="0"/>
              <a:t>月</a:t>
            </a:r>
            <a:r>
              <a:rPr lang="en-US" altLang="zh-CN" dirty="0"/>
              <a:t>9</a:t>
            </a:r>
            <a:r>
              <a:rPr lang="zh-CN" altLang="en-US" dirty="0"/>
              <a:t>日指出，全球每年仍有80万人选择自杀，相当于每40秒就有一人了结自己的生命。世界卫生组织总干事特沃德罗斯·阿达诺姆表示</a:t>
            </a:r>
            <a:r>
              <a:rPr lang="en-US" altLang="zh-CN" dirty="0"/>
              <a:t>“每40秒便有一人因自杀身亡”</a:t>
            </a:r>
            <a:r>
              <a:rPr lang="zh-CN" altLang="en-US" dirty="0"/>
              <a:t>。自杀率最高的，是高收入国家，自杀率最低的地区则位于地中海东部。</a:t>
            </a:r>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p:cNvSpPr>
          <p:nvPr>
            <p:ph type="sldNum" sz="quarter"/>
          </p:nvPr>
        </p:nvSpPr>
        <p:spPr>
          <a:xfrm>
            <a:off x="3886200" y="8686800"/>
            <a:ext cx="2971800" cy="457200"/>
          </a:xfrm>
          <a:prstGeom prst="rect">
            <a:avLst/>
          </a:prstGeom>
          <a:noFill/>
          <a:ln w="9525">
            <a:noFill/>
          </a:ln>
        </p:spPr>
        <p:txBody>
          <a:bodyPr anchor="b"/>
          <a:lstStyle/>
          <a:p>
            <a:pPr lvl="0" algn="r"/>
            <a:r>
              <a:rPr lang="de-DE" altLang="zh-CN" sz="1200" dirty="0">
                <a:latin typeface="Arial" panose="020B0604020202020204" pitchFamily="34" charset="0"/>
                <a:ea typeface="MS PGothic" panose="020B0600070205080204" pitchFamily="34" charset="-128"/>
              </a:rPr>
              <a:t>Page</a:t>
            </a:r>
            <a:r>
              <a:rPr lang="de-DE" altLang="zh-CN" sz="700" dirty="0">
                <a:latin typeface="Arial" panose="020B0604020202020204" pitchFamily="34" charset="0"/>
                <a:ea typeface="MS PGothic" panose="020B0600070205080204" pitchFamily="34" charset="-128"/>
              </a:rPr>
              <a:t> </a:t>
            </a:r>
            <a:fld id="{9A0DB2DC-4C9A-4742-B13C-FB6460FD3503}" type="slidenum">
              <a:rPr lang="de-DE" altLang="zh-CN" sz="1000" dirty="0">
                <a:latin typeface="Arial" panose="020B0604020202020204" pitchFamily="34" charset="0"/>
                <a:ea typeface="MS PGothic" panose="020B0600070205080204" pitchFamily="34" charset="-128"/>
              </a:rPr>
            </a:fld>
            <a:endParaRPr lang="de-DE" altLang="zh-CN" sz="1000" dirty="0">
              <a:latin typeface="Arial" panose="020B0604020202020204" pitchFamily="34" charset="0"/>
              <a:ea typeface="MS PGothic" panose="020B0600070205080204" pitchFamily="34" charset="-128"/>
            </a:endParaRPr>
          </a:p>
        </p:txBody>
      </p:sp>
      <p:sp>
        <p:nvSpPr>
          <p:cNvPr id="11267" name="Rectangle 2"/>
          <p:cNvSpPr>
            <a:spLocks noGrp="1" noRot="1" noChangeAspect="1" noTextEdit="1"/>
          </p:cNvSpPr>
          <p:nvPr>
            <p:ph type="sldImg"/>
          </p:nvPr>
        </p:nvSpPr>
        <p:spPr/>
      </p:sp>
      <p:sp>
        <p:nvSpPr>
          <p:cNvPr id="11268" name="Rectangle 3"/>
          <p:cNvSpPr>
            <a:spLocks noGrp="1"/>
          </p:cNvSpPr>
          <p:nvPr>
            <p:ph type="body" idx="1"/>
          </p:nvPr>
        </p:nvSpPr>
        <p:spPr/>
        <p:txBody>
          <a:bodyPr wrap="square" lIns="91440" tIns="45720" rIns="91440" bIns="45720" anchor="ctr"/>
          <a:lstStyle/>
          <a:p>
            <a:pPr marL="228600" lvl="0" indent="-228600"/>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100" b="0" i="0" kern="1200" dirty="0" smtClean="0">
                <a:solidFill>
                  <a:schemeClr val="tx1"/>
                </a:solidFill>
                <a:latin typeface="Arial" panose="020B0604020202020204" pitchFamily="34" charset="0"/>
                <a:ea typeface="宋体" panose="02010600030101010101" pitchFamily="2" charset="-122"/>
                <a:cs typeface="+mn-cs"/>
              </a:rPr>
              <a:t>正确的心理危机干预会促进身心健康发展，错误的心理危机干预可能导致危机事件扩大。心理危机其紧迫性等特点，使其干预不同于普通的心理咨询，需要由专业人士进行，普通人学习必要的心理危机干预技术，不仅有利于自身身心健康，必要时可一定程度上帮助到亲朋和同事，避免或减轻危机事件发生和发展。</a:t>
            </a:r>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自杀是一种心理传染病，美国“自杀学之父”埃德温史纳曾估计，每一人自杀死亡，至少会影响6个自杀者的亲友，影响</a:t>
            </a:r>
            <a:r>
              <a:rPr lang="en-US" altLang="zh-CN" dirty="0"/>
              <a:t>10</a:t>
            </a:r>
            <a:r>
              <a:rPr lang="zh-CN" altLang="en-US" dirty="0"/>
              <a:t>年至</a:t>
            </a:r>
            <a:r>
              <a:rPr lang="en-US" altLang="zh-CN" dirty="0"/>
              <a:t>20</a:t>
            </a:r>
            <a:r>
              <a:rPr lang="zh-CN" altLang="en-US" dirty="0"/>
              <a:t>年。自杀未遂的影响可持续</a:t>
            </a:r>
            <a:r>
              <a:rPr lang="en-US" altLang="zh-CN" dirty="0"/>
              <a:t>6</a:t>
            </a:r>
            <a:r>
              <a:rPr lang="zh-CN" altLang="en-US" dirty="0"/>
              <a:t>个月。</a:t>
            </a:r>
            <a:endParaRPr lang="zh-CN" altLang="en-US" dirty="0"/>
          </a:p>
          <a:p>
            <a:r>
              <a:rPr lang="zh-CN" altLang="en-US" dirty="0"/>
              <a:t>2003年9月10日被世界卫生组织定为首个“世界预防自杀日”(World　Suicide　Prevention　Day)，为了让公众对自杀引起关注，世界卫生组织和国际自杀预防协会呼吁各国政府、预防自杀协会和机构、当地社区、医务工作者以及志愿者们，加入到当天的各项地方性行动中，共同提高公众对自杀问题重要性以及降低自杀率的意识。首个“世界预防自杀日”的口号为“自杀一个都太多”。</a:t>
            </a:r>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（psychological crisis）</a:t>
            </a:r>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危机常常是出人意料、突如其来的，具有不可控制性。</a:t>
            </a:r>
            <a:endParaRPr lang="zh-CN" altLang="en-US" dirty="0"/>
          </a:p>
          <a:p>
            <a:r>
              <a:rPr lang="zh-CN" altLang="en-US" dirty="0"/>
              <a:t>危机之中隐含着危险，这种危险可能影响到人们的正常生活与交往，严重的还可能危及自己和他人的生命。</a:t>
            </a:r>
            <a:endParaRPr lang="zh-CN" altLang="en-US" dirty="0"/>
          </a:p>
          <a:p>
            <a:r>
              <a:rPr lang="zh-CN" altLang="en-US" dirty="0"/>
              <a:t>危机的降临，常常使人觉得无所适从，危机使得人们未来的计划受到威胁和破坏。由于心理自助能力差、社会心理支持系统不完善，危机常常使个体感到无助。</a:t>
            </a:r>
            <a:endParaRPr lang="zh-CN" altLang="en-US" dirty="0"/>
          </a:p>
          <a:p>
            <a:r>
              <a:rPr lang="zh-CN" altLang="en-US" dirty="0"/>
              <a:t>危机的出现具有紧急的特征，它需要人们去紧急应对。</a:t>
            </a:r>
            <a:endParaRPr lang="zh-CN" altLang="en-US" dirty="0"/>
          </a:p>
          <a:p>
            <a:r>
              <a:rPr lang="zh-CN" altLang="en-US" dirty="0" smtClean="0"/>
              <a:t>进入信息时代后，危机的信息传播比危机本身发展要快得多，媒体对危机来说，如大火借助东风，让火势迅速蔓延，具有较强的聚集性。</a:t>
            </a:r>
            <a:endParaRPr lang="en-US" altLang="zh-CN" dirty="0" smtClean="0"/>
          </a:p>
          <a:p>
            <a:r>
              <a:rPr lang="en-US" altLang="zh-CN" dirty="0" smtClean="0"/>
              <a:t>---</a:t>
            </a:r>
            <a:r>
              <a:rPr lang="zh-CN" altLang="en-US" dirty="0" smtClean="0"/>
              <a:t>参考文献：赵然</a:t>
            </a:r>
            <a:r>
              <a:rPr lang="en-US" altLang="zh-CN" dirty="0" smtClean="0"/>
              <a:t>.</a:t>
            </a:r>
            <a:r>
              <a:rPr lang="zh-CN" altLang="en-US" dirty="0" smtClean="0"/>
              <a:t>员工帮助计划</a:t>
            </a:r>
            <a:r>
              <a:rPr lang="zh-CN" altLang="en-US" baseline="0" dirty="0" smtClean="0"/>
              <a:t>：</a:t>
            </a:r>
            <a:r>
              <a:rPr lang="en-US" altLang="zh-CN" baseline="0" dirty="0" smtClean="0"/>
              <a:t>EAP</a:t>
            </a:r>
            <a:r>
              <a:rPr lang="zh-CN" altLang="en-US" baseline="0" dirty="0" smtClean="0"/>
              <a:t>咨询师手册</a:t>
            </a:r>
            <a:r>
              <a:rPr lang="en-US" altLang="zh-CN" baseline="0" dirty="0" smtClean="0"/>
              <a:t>.</a:t>
            </a:r>
            <a:r>
              <a:rPr lang="zh-CN" altLang="en-US" baseline="0" dirty="0" smtClean="0"/>
              <a:t>北京：科学出版社，</a:t>
            </a:r>
            <a:r>
              <a:rPr lang="en-US" altLang="zh-CN" baseline="0" dirty="0" smtClean="0"/>
              <a:t>2015.6</a:t>
            </a:r>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职场中当群体在达成重要目标过程中受到严重阻碍时，或群体经历突发事件、危机情境时，感觉到用过去习惯性地处理方法无法应对面前困境、甚至茫然无知所措，陷于无力状况；或者遭遇巨大的威胁或伤害，引起群体性的情绪起伏变动、激烈不安、紧张、焦躁、愤懑及其他异常反应状态，以至于无法单独去解决问题。群体危机一定是群体事件，但群体事件不一定演化成群体危机。</a:t>
            </a:r>
            <a:endParaRPr lang="zh-CN" altLang="en-US" dirty="0"/>
          </a:p>
          <a:p>
            <a:r>
              <a:rPr lang="zh-CN" altLang="en-US" dirty="0"/>
              <a:t>职场个体危机是员工个人遇到了属于他个人的危机事件而引发的危机</a:t>
            </a:r>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dirty="0" smtClean="0">
                <a:sym typeface="+mn-ea"/>
              </a:rPr>
              <a:t>冲击期</a:t>
            </a:r>
            <a:r>
              <a:rPr lang="en-US" altLang="zh-CN" dirty="0" smtClean="0">
                <a:sym typeface="+mn-ea"/>
              </a:rPr>
              <a:t>———</a:t>
            </a:r>
            <a:r>
              <a:rPr lang="zh-CN" altLang="en-US" dirty="0" smtClean="0">
                <a:sym typeface="+mn-ea"/>
              </a:rPr>
              <a:t>发生在危机事件发生后不久或当时，感到震惊、恐慌、不知所措。</a:t>
            </a:r>
            <a:endParaRPr lang="zh-CN" altLang="en-US" b="0" i="0" kern="1200" dirty="0" smtClean="0">
              <a:solidFill>
                <a:schemeClr val="tx1"/>
              </a:solidFill>
              <a:latin typeface="Arial" panose="020B0604020202020204" pitchFamily="34" charset="0"/>
              <a:ea typeface="宋体" panose="02010600030101010101" pitchFamily="2" charset="-122"/>
              <a:cs typeface="+mn-cs"/>
            </a:endParaRPr>
          </a:p>
          <a:p>
            <a:r>
              <a:rPr lang="zh-CN" altLang="en-US" dirty="0" smtClean="0">
                <a:sym typeface="+mn-ea"/>
              </a:rPr>
              <a:t>　　防御期</a:t>
            </a:r>
            <a:r>
              <a:rPr lang="en-US" altLang="zh-CN" dirty="0" smtClean="0">
                <a:sym typeface="+mn-ea"/>
              </a:rPr>
              <a:t>———</a:t>
            </a:r>
            <a:r>
              <a:rPr lang="zh-CN" altLang="en-US" dirty="0" smtClean="0">
                <a:sym typeface="+mn-ea"/>
              </a:rPr>
              <a:t>表现为想恢复心理上的平衡，控制焦虑和情绪紊乱，恢复受到损害的认识功能。</a:t>
            </a:r>
            <a:endParaRPr lang="zh-CN" altLang="en-US" b="0" i="0" kern="1200" dirty="0" smtClean="0">
              <a:solidFill>
                <a:schemeClr val="tx1"/>
              </a:solidFill>
              <a:latin typeface="Arial" panose="020B0604020202020204" pitchFamily="34" charset="0"/>
              <a:ea typeface="宋体" panose="02010600030101010101" pitchFamily="2" charset="-122"/>
              <a:cs typeface="+mn-cs"/>
            </a:endParaRPr>
          </a:p>
          <a:p>
            <a:r>
              <a:rPr lang="zh-CN" altLang="en-US" dirty="0" smtClean="0">
                <a:sym typeface="+mn-ea"/>
              </a:rPr>
              <a:t>　　解决期</a:t>
            </a:r>
            <a:r>
              <a:rPr lang="en-US" altLang="zh-CN" dirty="0" smtClean="0">
                <a:sym typeface="+mn-ea"/>
              </a:rPr>
              <a:t>———</a:t>
            </a:r>
            <a:r>
              <a:rPr lang="zh-CN" altLang="en-US" dirty="0" smtClean="0">
                <a:sym typeface="+mn-ea"/>
              </a:rPr>
              <a:t>积极采取各种方法接受现实，寻求各种资源努力设法解决问题。焦虑减轻，自信增加，社会功能恢复。</a:t>
            </a:r>
            <a:endParaRPr lang="zh-CN" altLang="en-US" b="0" i="0" kern="1200" dirty="0" smtClean="0">
              <a:solidFill>
                <a:schemeClr val="tx1"/>
              </a:solidFill>
              <a:latin typeface="Arial" panose="020B0604020202020204" pitchFamily="34" charset="0"/>
              <a:ea typeface="宋体" panose="02010600030101010101" pitchFamily="2" charset="-122"/>
              <a:cs typeface="+mn-cs"/>
            </a:endParaRPr>
          </a:p>
          <a:p>
            <a:r>
              <a:rPr lang="zh-CN" altLang="en-US" dirty="0" smtClean="0">
                <a:sym typeface="+mn-ea"/>
              </a:rPr>
              <a:t>　　成长期</a:t>
            </a:r>
            <a:r>
              <a:rPr lang="en-US" altLang="zh-CN" dirty="0" smtClean="0">
                <a:sym typeface="+mn-ea"/>
              </a:rPr>
              <a:t>———</a:t>
            </a:r>
            <a:r>
              <a:rPr lang="zh-CN" altLang="en-US" dirty="0" smtClean="0">
                <a:sym typeface="+mn-ea"/>
              </a:rPr>
              <a:t>经历了危机变得更成熟，获得应对危机的技巧。但也有人消极应对而出现种种心理不健康的行为。</a:t>
            </a:r>
            <a:endParaRPr lang="en-US" altLang="zh-CN" b="0" i="0" kern="1200" dirty="0" smtClean="0">
              <a:solidFill>
                <a:schemeClr val="tx1"/>
              </a:solidFill>
              <a:latin typeface="Arial" panose="020B0604020202020204" pitchFamily="34" charset="0"/>
              <a:ea typeface="宋体" panose="02010600030101010101" pitchFamily="2" charset="-122"/>
              <a:cs typeface="+mn-cs"/>
            </a:endParaRPr>
          </a:p>
          <a:p>
            <a:r>
              <a:rPr lang="zh-CN" altLang="en-US" dirty="0" smtClean="0">
                <a:sym typeface="+mn-ea"/>
              </a:rPr>
              <a:t>生理上：肠胃不适、腹泻、食欲下降、头痛、疲乏、失眠、做恶梦、容易惊吓、感觉呼吸困难、哽塞感、肌肉紧张等。 情绪上：出现焦虑、恐惧、害怕、怀疑、不信任、沮丧、忧郁、悲伤、易怒、绝望、无助、麻木、否认、孤独、紧张、不安、愤怒、烦躁、自责、过分敏感或警觉等。 认知上：注意力不集中、缺乏自信、健忘、效能降低、不能把思想从危机事件上转移等。 行为上：反复洗手消毒、社交退缩、逃避与疏离、不敢出门、害怕见人、暴饮暴食、容易自责或怪罪他人等。</a:t>
            </a:r>
            <a:endParaRPr lang="zh-CN" altLang="en-US" b="0" i="0" kern="1200" dirty="0" smtClean="0">
              <a:solidFill>
                <a:schemeClr val="tx1"/>
              </a:solidFill>
              <a:latin typeface="Arial" panose="020B0604020202020204" pitchFamily="34" charset="0"/>
              <a:ea typeface="宋体" panose="02010600030101010101" pitchFamily="2" charset="-122"/>
              <a:cs typeface="+mn-cs"/>
            </a:endParaRPr>
          </a:p>
          <a:p>
            <a:pPr lvl="0"/>
            <a:endParaRPr lang="zh-CN" altLang="en-US" dirty="0"/>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atinLnBrk="0"/>
            <a:r>
              <a:rPr lang="en-US" altLang="zh-CN" sz="1100" b="0" i="0" kern="1200" dirty="0" smtClean="0">
                <a:solidFill>
                  <a:schemeClr val="tx1"/>
                </a:solidFill>
                <a:latin typeface="Arial" panose="020B0604020202020204" pitchFamily="34" charset="0"/>
                <a:ea typeface="宋体" panose="02010600030101010101" pitchFamily="2" charset="-122"/>
                <a:cs typeface="+mn-cs"/>
              </a:rPr>
              <a:t>2010</a:t>
            </a:r>
            <a:r>
              <a:rPr lang="zh-CN" altLang="en-US" sz="1100" b="0" i="0" kern="1200" dirty="0" smtClean="0">
                <a:solidFill>
                  <a:schemeClr val="tx1"/>
                </a:solidFill>
                <a:latin typeface="Arial" panose="020B0604020202020204" pitchFamily="34" charset="0"/>
                <a:ea typeface="宋体" panose="02010600030101010101" pitchFamily="2" charset="-122"/>
                <a:cs typeface="+mn-cs"/>
              </a:rPr>
              <a:t>年北京大学</a:t>
            </a:r>
            <a:r>
              <a:rPr lang="zh-CN" altLang="en-US" sz="1100" b="1" i="0" kern="1200" dirty="0" smtClean="0">
                <a:solidFill>
                  <a:schemeClr val="tx1"/>
                </a:solidFill>
                <a:latin typeface="Arial" panose="020B0604020202020204" pitchFamily="34" charset="0"/>
                <a:ea typeface="宋体" panose="02010600030101010101" pitchFamily="2" charset="-122"/>
                <a:cs typeface="+mn-cs"/>
              </a:rPr>
              <a:t>徐凯文副教授、临床心理学博士</a:t>
            </a:r>
            <a:r>
              <a:rPr lang="zh-CN" altLang="en-US" sz="1100" b="0" i="0" kern="1200" dirty="0" smtClean="0">
                <a:solidFill>
                  <a:schemeClr val="tx1"/>
                </a:solidFill>
                <a:latin typeface="Arial" panose="020B0604020202020204" pitchFamily="34" charset="0"/>
                <a:ea typeface="宋体" panose="02010600030101010101" pitchFamily="2" charset="-122"/>
                <a:cs typeface="+mn-cs"/>
              </a:rPr>
              <a:t>提出关于自杀危机干预的理论，叫“</a:t>
            </a:r>
            <a:r>
              <a:rPr lang="zh-CN" altLang="en-US" sz="1100" b="1" i="0" kern="1200" dirty="0" smtClean="0">
                <a:solidFill>
                  <a:schemeClr val="tx1"/>
                </a:solidFill>
                <a:latin typeface="Arial" panose="020B0604020202020204" pitchFamily="34" charset="0"/>
                <a:ea typeface="宋体" panose="02010600030101010101" pitchFamily="2" charset="-122"/>
                <a:cs typeface="+mn-cs"/>
              </a:rPr>
              <a:t>树理论</a:t>
            </a:r>
            <a:r>
              <a:rPr lang="zh-CN" altLang="en-US" sz="1100" b="0" i="0" kern="1200" dirty="0" smtClean="0">
                <a:solidFill>
                  <a:schemeClr val="tx1"/>
                </a:solidFill>
                <a:latin typeface="Arial" panose="020B0604020202020204" pitchFamily="34" charset="0"/>
                <a:ea typeface="宋体" panose="02010600030101010101" pitchFamily="2" charset="-122"/>
                <a:cs typeface="+mn-cs"/>
              </a:rPr>
              <a:t>”。简单讲，一个人之所以会出现自杀的问题，基本上是由三部分因素组成的：</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en-US" altLang="zh-CN" sz="1100" b="1" i="0" kern="1200" dirty="0" smtClean="0">
                <a:solidFill>
                  <a:schemeClr val="tx1"/>
                </a:solidFill>
                <a:latin typeface="Arial" panose="020B0604020202020204" pitchFamily="34" charset="0"/>
                <a:ea typeface="宋体" panose="02010600030101010101" pitchFamily="2" charset="-122"/>
                <a:cs typeface="+mn-cs"/>
              </a:rPr>
              <a:t>·</a:t>
            </a:r>
            <a:r>
              <a:rPr lang="zh-CN" altLang="en-US" sz="1100" b="1" i="0" kern="1200" dirty="0" smtClean="0">
                <a:solidFill>
                  <a:schemeClr val="tx1"/>
                </a:solidFill>
                <a:latin typeface="Arial" panose="020B0604020202020204" pitchFamily="34" charset="0"/>
                <a:ea typeface="宋体" panose="02010600030101010101" pitchFamily="2" charset="-122"/>
                <a:cs typeface="+mn-cs"/>
              </a:rPr>
              <a:t>树根：</a:t>
            </a:r>
            <a:r>
              <a:rPr lang="zh-CN" altLang="en-US" sz="1100" b="0" i="0" kern="1200" dirty="0" smtClean="0">
                <a:solidFill>
                  <a:schemeClr val="tx1"/>
                </a:solidFill>
                <a:latin typeface="Arial" panose="020B0604020202020204" pitchFamily="34" charset="0"/>
                <a:ea typeface="宋体" panose="02010600030101010101" pitchFamily="2" charset="-122"/>
                <a:cs typeface="+mn-cs"/>
              </a:rPr>
              <a:t>一个人成长的原生家庭和环境。如果一个人原生家庭有很多问题，他很容易出现抑郁或者绝望，甚至自杀的问题；</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en-US" altLang="zh-CN" sz="1100" b="1" i="0" kern="1200" dirty="0" smtClean="0">
                <a:solidFill>
                  <a:schemeClr val="tx1"/>
                </a:solidFill>
                <a:latin typeface="Arial" panose="020B0604020202020204" pitchFamily="34" charset="0"/>
                <a:ea typeface="宋体" panose="02010600030101010101" pitchFamily="2" charset="-122"/>
                <a:cs typeface="+mn-cs"/>
              </a:rPr>
              <a:t>·</a:t>
            </a:r>
            <a:r>
              <a:rPr lang="zh-CN" altLang="en-US" sz="1100" b="1" i="0" kern="1200" dirty="0" smtClean="0">
                <a:solidFill>
                  <a:schemeClr val="tx1"/>
                </a:solidFill>
                <a:latin typeface="Arial" panose="020B0604020202020204" pitchFamily="34" charset="0"/>
                <a:ea typeface="宋体" panose="02010600030101010101" pitchFamily="2" charset="-122"/>
                <a:cs typeface="+mn-cs"/>
              </a:rPr>
              <a:t>树干：</a:t>
            </a:r>
            <a:r>
              <a:rPr lang="zh-CN" altLang="en-US" sz="1100" b="0" i="0" kern="1200" dirty="0" smtClean="0">
                <a:solidFill>
                  <a:schemeClr val="tx1"/>
                </a:solidFill>
                <a:latin typeface="Arial" panose="020B0604020202020204" pitchFamily="34" charset="0"/>
                <a:ea typeface="宋体" panose="02010600030101010101" pitchFamily="2" charset="-122"/>
                <a:cs typeface="+mn-cs"/>
              </a:rPr>
              <a:t>是指他的社会知识系统，以及他的信仰、理想和价值观。</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en-US" altLang="zh-CN" sz="1100" b="1" i="0" kern="1200" dirty="0" smtClean="0">
                <a:solidFill>
                  <a:schemeClr val="tx1"/>
                </a:solidFill>
                <a:latin typeface="Arial" panose="020B0604020202020204" pitchFamily="34" charset="0"/>
                <a:ea typeface="宋体" panose="02010600030101010101" pitchFamily="2" charset="-122"/>
                <a:cs typeface="+mn-cs"/>
              </a:rPr>
              <a:t>·</a:t>
            </a:r>
            <a:r>
              <a:rPr lang="zh-CN" altLang="en-US" sz="1100" b="1" i="0" kern="1200" dirty="0" smtClean="0">
                <a:solidFill>
                  <a:schemeClr val="tx1"/>
                </a:solidFill>
                <a:latin typeface="Arial" panose="020B0604020202020204" pitchFamily="34" charset="0"/>
                <a:ea typeface="宋体" panose="02010600030101010101" pitchFamily="2" charset="-122"/>
                <a:cs typeface="+mn-cs"/>
              </a:rPr>
              <a:t>树叶：</a:t>
            </a:r>
            <a:r>
              <a:rPr lang="zh-CN" altLang="en-US" sz="1100" b="0" i="0" kern="1200" dirty="0" smtClean="0">
                <a:solidFill>
                  <a:schemeClr val="tx1"/>
                </a:solidFill>
                <a:latin typeface="Arial" panose="020B0604020202020204" pitchFamily="34" charset="0"/>
                <a:ea typeface="宋体" panose="02010600030101010101" pitchFamily="2" charset="-122"/>
                <a:cs typeface="+mn-cs"/>
              </a:rPr>
              <a:t>是一个人的成就感、自我肯定。</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3375"/>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442097"/>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a:xfrm>
            <a:off x="457200" y="4683919"/>
            <a:ext cx="2133600" cy="357188"/>
          </a:xfrm>
        </p:spPr>
        <p:txBody>
          <a:body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a:xfrm>
            <a:off x="3124200" y="4683919"/>
            <a:ext cx="2895600" cy="357188"/>
          </a:xfrm>
        </p:spPr>
        <p:txBody>
          <a:body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a:xfrm>
            <a:off x="6553200" y="4683919"/>
            <a:ext cx="2133600" cy="357188"/>
          </a:xfrm>
        </p:spPr>
        <p:txBody>
          <a:bodyPr/>
          <a:lstStyle/>
          <a:p>
            <a:pPr lvl="0" algn="r" eaLnBrk="1" hangingPunct="1"/>
            <a:fld id="{9A0DB2DC-4C9A-4742-B13C-FB6460FD3503}" type="slidenum">
              <a:rPr lang="zh-CN" altLang="en-US" sz="1400" dirty="0"/>
            </a:fld>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reserve="1" showMasterSp="0">
  <p:cSld name="标题和图表">
    <p:spTree>
      <p:nvGrpSpPr>
        <p:cNvPr id="1" name=""/>
        <p:cNvGrpSpPr/>
        <p:nvPr/>
      </p:nvGrpSpPr>
      <p:grpSpPr>
        <a:xfrm>
          <a:off x="0" y="0"/>
          <a:ext cx="0" cy="0"/>
          <a:chOff x="0" y="0"/>
          <a:chExt cx="0" cy="0"/>
        </a:xfrm>
      </p:grpSpPr>
      <p:pic>
        <p:nvPicPr>
          <p:cNvPr id="13314" name="图片 6" descr="%URW7UG[L](Z_I]LHQEBI)I"/>
          <p:cNvPicPr>
            <a:picLocks noChangeAspect="1"/>
          </p:cNvPicPr>
          <p:nvPr userDrawn="1"/>
        </p:nvPicPr>
        <p:blipFill>
          <a:blip r:embed="rId2" cstate="print"/>
          <a:stretch>
            <a:fillRect/>
          </a:stretch>
        </p:blipFill>
        <p:spPr>
          <a:xfrm>
            <a:off x="7337425" y="102394"/>
            <a:ext cx="1744663" cy="579835"/>
          </a:xfrm>
          <a:prstGeom prst="rect">
            <a:avLst/>
          </a:prstGeom>
          <a:noFill/>
          <a:ln w="9525">
            <a:noFill/>
          </a:ln>
        </p:spPr>
      </p:pic>
      <p:sp>
        <p:nvSpPr>
          <p:cNvPr id="2" name="标题 1"/>
          <p:cNvSpPr>
            <a:spLocks noGrp="1"/>
          </p:cNvSpPr>
          <p:nvPr>
            <p:ph type="title"/>
          </p:nvPr>
        </p:nvSpPr>
        <p:spPr>
          <a:xfrm>
            <a:off x="457200" y="142875"/>
            <a:ext cx="8229600" cy="539354"/>
          </a:xfrm>
        </p:spPr>
        <p:txBody>
          <a:bodyPr/>
          <a:lstStyle/>
          <a:p>
            <a:r>
              <a:rPr lang="zh-CN" altLang="en-US" noProof="1" smtClean="0"/>
              <a:t>单击此处编辑母版标题样式</a:t>
            </a:r>
            <a:endParaRPr lang="zh-CN" altLang="en-US" noProof="1"/>
          </a:p>
        </p:txBody>
      </p:sp>
      <p:sp>
        <p:nvSpPr>
          <p:cNvPr id="3" name="图表占位符 2"/>
          <p:cNvSpPr>
            <a:spLocks noGrp="1"/>
          </p:cNvSpPr>
          <p:nvPr>
            <p:ph type="chart"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8" name="日期占位符 3"/>
          <p:cNvSpPr>
            <a:spLocks noGrp="1"/>
          </p:cNvSpPr>
          <p:nvPr>
            <p:ph type="dt" sz="half" idx="2"/>
          </p:nvPr>
        </p:nvSpPr>
        <p:spPr>
          <a:xfrm>
            <a:off x="457200" y="4683919"/>
            <a:ext cx="2133600" cy="357188"/>
          </a:xfrm>
          <a:prstGeom prst="rect">
            <a:avLst/>
          </a:prstGeom>
        </p:spPr>
        <p:txBody>
          <a:bodyPr/>
          <a:lstStyle>
            <a:lvl1pPr>
              <a:defRPr/>
            </a:lvl1pPr>
          </a:lstStyle>
          <a:p>
            <a:pPr marL="0" marR="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endPar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3124200" y="4683919"/>
            <a:ext cx="2895600" cy="357188"/>
          </a:xfrm>
          <a:prstGeom prst="rect">
            <a:avLst/>
          </a:prstGeom>
        </p:spPr>
        <p:txBody>
          <a:bodyPr/>
          <a:lstStyle>
            <a:lvl1pPr>
              <a:defRPr/>
            </a:lvl1pPr>
          </a:lstStyle>
          <a:p>
            <a:pPr marL="0" marR="0" indent="0"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endPar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a:xfrm>
            <a:off x="6553200" y="4683919"/>
            <a:ext cx="2133600" cy="357188"/>
          </a:xfrm>
          <a:prstGeom prst="rect">
            <a:avLst/>
          </a:prstGeom>
        </p:spPr>
        <p:txBody>
          <a:bodyPr vert="horz" wrap="square" lIns="91440" tIns="45720" rIns="91440" bIns="45720" numCol="1" anchor="t" anchorCtr="0" compatLnSpc="1"/>
          <a:lstStyle/>
          <a:p>
            <a:pPr algn="r" eaLnBrk="1" hangingPunct="1"/>
            <a:fld id="{9A0DB2DC-4C9A-4742-B13C-FB6460FD3503}" type="slidenum">
              <a:rPr lang="zh-CN" altLang="en-US" sz="1400" dirty="0"/>
            </a:fld>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showMasterSp="0">
  <p:cSld name="标题和表格">
    <p:spTree>
      <p:nvGrpSpPr>
        <p:cNvPr id="1" name=""/>
        <p:cNvGrpSpPr/>
        <p:nvPr/>
      </p:nvGrpSpPr>
      <p:grpSpPr>
        <a:xfrm>
          <a:off x="0" y="0"/>
          <a:ext cx="0" cy="0"/>
          <a:chOff x="0" y="0"/>
          <a:chExt cx="0" cy="0"/>
        </a:xfrm>
      </p:grpSpPr>
      <p:pic>
        <p:nvPicPr>
          <p:cNvPr id="14338" name="图片 7" descr="%URW7UG[L](Z_I]LHQEBI)I"/>
          <p:cNvPicPr>
            <a:picLocks noChangeAspect="1"/>
          </p:cNvPicPr>
          <p:nvPr userDrawn="1"/>
        </p:nvPicPr>
        <p:blipFill>
          <a:blip r:embed="rId2" cstate="print"/>
          <a:stretch>
            <a:fillRect/>
          </a:stretch>
        </p:blipFill>
        <p:spPr>
          <a:xfrm>
            <a:off x="7419975" y="95250"/>
            <a:ext cx="1692275" cy="646510"/>
          </a:xfrm>
          <a:prstGeom prst="rect">
            <a:avLst/>
          </a:prstGeom>
          <a:noFill/>
          <a:ln w="9525">
            <a:noFill/>
          </a:ln>
        </p:spPr>
      </p:pic>
      <p:sp>
        <p:nvSpPr>
          <p:cNvPr id="2" name="标题 1"/>
          <p:cNvSpPr>
            <a:spLocks noGrp="1"/>
          </p:cNvSpPr>
          <p:nvPr>
            <p:ph type="title"/>
          </p:nvPr>
        </p:nvSpPr>
        <p:spPr>
          <a:xfrm>
            <a:off x="457200" y="142875"/>
            <a:ext cx="8229600" cy="539354"/>
          </a:xfr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8" name="日期占位符 3"/>
          <p:cNvSpPr>
            <a:spLocks noGrp="1"/>
          </p:cNvSpPr>
          <p:nvPr>
            <p:ph type="dt" sz="half" idx="2"/>
          </p:nvPr>
        </p:nvSpPr>
        <p:spPr>
          <a:xfrm>
            <a:off x="457200" y="4683919"/>
            <a:ext cx="2133600" cy="357188"/>
          </a:xfrm>
          <a:prstGeom prst="rect">
            <a:avLst/>
          </a:prstGeom>
        </p:spPr>
        <p:txBody>
          <a:bodyPr/>
          <a:lstStyle>
            <a:lvl1pPr>
              <a:defRPr/>
            </a:lvl1pPr>
          </a:lstStyle>
          <a:p>
            <a:pPr marL="0" marR="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endPar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3124200" y="4683919"/>
            <a:ext cx="2895600" cy="357188"/>
          </a:xfrm>
          <a:prstGeom prst="rect">
            <a:avLst/>
          </a:prstGeom>
        </p:spPr>
        <p:txBody>
          <a:bodyPr/>
          <a:lstStyle>
            <a:lvl1pPr>
              <a:defRPr/>
            </a:lvl1pPr>
          </a:lstStyle>
          <a:p>
            <a:pPr marL="0" marR="0" indent="0"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endPar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a:xfrm>
            <a:off x="6553200" y="4683919"/>
            <a:ext cx="2133600" cy="357188"/>
          </a:xfrm>
          <a:prstGeom prst="rect">
            <a:avLst/>
          </a:prstGeom>
        </p:spPr>
        <p:txBody>
          <a:bodyPr vert="horz" wrap="square" lIns="91440" tIns="45720" rIns="91440" bIns="45720" numCol="1" anchor="t" anchorCtr="0" compatLnSpc="1"/>
          <a:lstStyle/>
          <a:p>
            <a:pPr algn="r" eaLnBrk="1" hangingPunct="1"/>
            <a:fld id="{9A0DB2DC-4C9A-4742-B13C-FB6460FD3503}" type="slidenum">
              <a:rPr lang="zh-CN" altLang="en-US" sz="1400" dirty="0"/>
            </a:fld>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
        <p:nvSpPr>
          <p:cNvPr id="2" name="TextBox 4"/>
          <p:cNvSpPr txBox="1"/>
          <p:nvPr userDrawn="1"/>
        </p:nvSpPr>
        <p:spPr>
          <a:xfrm>
            <a:off x="7595804" y="141685"/>
            <a:ext cx="1218565" cy="663575"/>
          </a:xfrm>
          <a:prstGeom prst="rect">
            <a:avLst/>
          </a:prstGeom>
          <a:noFill/>
        </p:spPr>
        <p:txBody>
          <a:bodyPr>
            <a:spAutoFit/>
          </a:bodyPr>
          <a:lstStyle/>
          <a:p>
            <a:pPr fontAlgn="auto">
              <a:spcBef>
                <a:spcPts val="400"/>
              </a:spcBef>
              <a:spcAft>
                <a:spcPts val="300"/>
              </a:spcAft>
              <a:defRPr/>
            </a:pPr>
            <a:r>
              <a:rPr lang="zh-CN" altLang="en-US" sz="1800" dirty="0">
                <a:solidFill>
                  <a:schemeClr val="bg1"/>
                </a:solidFill>
                <a:latin typeface="微软雅黑" panose="020B0503020204020204" charset="-122"/>
                <a:ea typeface="微软雅黑" panose="020B0503020204020204" charset="-122"/>
              </a:rPr>
              <a:t>第一章  </a:t>
            </a:r>
            <a:endParaRPr lang="en-US" altLang="zh-CN" sz="1800" dirty="0">
              <a:solidFill>
                <a:schemeClr val="bg1"/>
              </a:solidFill>
              <a:latin typeface="微软雅黑" panose="020B0503020204020204" charset="-122"/>
              <a:ea typeface="微软雅黑" panose="020B0503020204020204" charset="-122"/>
            </a:endParaRPr>
          </a:p>
          <a:p>
            <a:pPr fontAlgn="auto">
              <a:spcBef>
                <a:spcPts val="0"/>
              </a:spcBef>
              <a:spcAft>
                <a:spcPts val="300"/>
              </a:spcAft>
              <a:defRPr/>
            </a:pPr>
            <a:r>
              <a:rPr lang="zh-CN" altLang="en-US" sz="1575" dirty="0">
                <a:solidFill>
                  <a:schemeClr val="bg1"/>
                </a:solidFill>
                <a:latin typeface="华康俪金黑W8(P)" pitchFamily="34" charset="-122"/>
                <a:ea typeface="华康俪金黑W8(P)" pitchFamily="34" charset="-122"/>
              </a:rPr>
              <a:t>培训概述</a:t>
            </a:r>
            <a:endParaRPr lang="en-US" altLang="zh-CN" sz="1575" dirty="0">
              <a:solidFill>
                <a:schemeClr val="bg1"/>
              </a:solidFill>
              <a:latin typeface="华康俪金黑W8(P)" pitchFamily="34" charset="-122"/>
              <a:ea typeface="华康俪金黑W8(P)"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grpSp>
        <p:nvGrpSpPr>
          <p:cNvPr id="2" name="组合 8"/>
          <p:cNvGrpSpPr/>
          <p:nvPr userDrawn="1"/>
        </p:nvGrpSpPr>
        <p:grpSpPr>
          <a:xfrm>
            <a:off x="611560" y="685255"/>
            <a:ext cx="7920880" cy="45719"/>
            <a:chOff x="3060700" y="4724400"/>
            <a:chExt cx="5955507" cy="31432"/>
          </a:xfrm>
        </p:grpSpPr>
        <p:cxnSp>
          <p:nvCxnSpPr>
            <p:cNvPr id="10" name="直接连接符 9"/>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1_标题和内容">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showMasterSp="0">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28626" y="138113"/>
            <a:ext cx="6626225" cy="617935"/>
          </a:xfrm>
          <a:prstGeom prst="rect">
            <a:avLst/>
          </a:prstGeom>
        </p:spPr>
        <p:txBody>
          <a:bodyPr lIns="68580" tIns="34290" rIns="68580" bIns="34290"/>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1" y="963216"/>
            <a:ext cx="3217863" cy="3186113"/>
          </a:xfrm>
          <a:prstGeom prst="rect">
            <a:avLst/>
          </a:prstGeom>
        </p:spPr>
        <p:txBody>
          <a:bodyPr lIns="68580" tIns="34290" rIns="68580" bIns="3429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3827464" y="963216"/>
            <a:ext cx="3217862" cy="3186113"/>
          </a:xfrm>
          <a:prstGeom prst="rect">
            <a:avLst/>
          </a:prstGeom>
        </p:spPr>
        <p:txBody>
          <a:bodyPr lIns="68580" tIns="34290" rIns="68580" bIns="3429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ctrTitle" sz="quarter"/>
          </p:nvPr>
        </p:nvSpPr>
        <p:spPr>
          <a:xfrm>
            <a:off x="684941" y="1543064"/>
            <a:ext cx="7773837" cy="1249589"/>
          </a:xfrm>
        </p:spPr>
        <p:txBody>
          <a:bodyPr/>
          <a:lstStyle>
            <a:lvl1pPr algn="l">
              <a:defRPr sz="2855" b="1">
                <a:solidFill>
                  <a:schemeClr val="tx1"/>
                </a:solidFill>
              </a:defRPr>
            </a:lvl1pPr>
          </a:lstStyle>
          <a:p>
            <a:pPr lvl="0"/>
            <a:endParaRPr lang="zh-CN" altLang="en-US" noProof="0" dirty="0"/>
          </a:p>
        </p:txBody>
      </p:sp>
      <p:sp>
        <p:nvSpPr>
          <p:cNvPr id="2052" name="Rectangle 4"/>
          <p:cNvSpPr>
            <a:spLocks noGrp="1" noChangeArrowheads="1"/>
          </p:cNvSpPr>
          <p:nvPr>
            <p:ph type="subTitle" sz="quarter" idx="1"/>
          </p:nvPr>
        </p:nvSpPr>
        <p:spPr>
          <a:xfrm>
            <a:off x="683537" y="2885636"/>
            <a:ext cx="7775424" cy="648607"/>
          </a:xfrm>
        </p:spPr>
        <p:txBody>
          <a:bodyPr lIns="87814" tIns="43906" rIns="87814" bIns="43906"/>
          <a:lstStyle>
            <a:lvl1pPr marL="0" indent="0" algn="ctr">
              <a:buFont typeface="Wingdings" panose="05000000000000000000" pitchFamily="2" charset="2"/>
              <a:buNone/>
              <a:defRPr sz="1645" b="0">
                <a:solidFill>
                  <a:schemeClr val="tx1"/>
                </a:solidFill>
                <a:latin typeface="华文细黑" panose="02010600040101010101" pitchFamily="2" charset="-122"/>
              </a:defRPr>
            </a:lvl1pPr>
          </a:lstStyle>
          <a:p>
            <a:pPr lvl="0"/>
            <a:endParaRPr lang="zh-CN" altLang="en-US" noProof="0" dirty="0"/>
          </a:p>
        </p:txBody>
      </p:sp>
      <p:sp>
        <p:nvSpPr>
          <p:cNvPr id="6" name="Rectangle 5"/>
          <p:cNvSpPr>
            <a:spLocks noGrp="1" noChangeArrowheads="1"/>
          </p:cNvSpPr>
          <p:nvPr>
            <p:ph type="dt" sz="quarter" idx="2"/>
          </p:nvPr>
        </p:nvSpPr>
        <p:spPr bwMode="auto">
          <a:xfrm>
            <a:off x="620913" y="4680857"/>
            <a:ext cx="2133863" cy="35605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814" tIns="43906" rIns="87814" bIns="43906" numCol="1" anchor="t" anchorCtr="0" compatLnSpc="1"/>
          <a:lstStyle>
            <a:lvl1pPr>
              <a:lnSpc>
                <a:spcPct val="100000"/>
              </a:lnSpc>
              <a:defRPr>
                <a:latin typeface="+mn-lt"/>
              </a:defRPr>
            </a:lvl1pPr>
          </a:lstStyle>
          <a:p>
            <a:pPr marL="0" marR="0" lvl="0" indent="0" algn="l" defTabSz="878205" rtl="0" eaLnBrk="0" fontAlgn="base" latinLnBrk="0" hangingPunct="0">
              <a:lnSpc>
                <a:spcPct val="100000"/>
              </a:lnSpc>
              <a:spcBef>
                <a:spcPct val="0"/>
              </a:spcBef>
              <a:spcAft>
                <a:spcPct val="0"/>
              </a:spcAft>
              <a:buClrTx/>
              <a:buSzTx/>
              <a:buFontTx/>
              <a:buNone/>
              <a:defRPr/>
            </a:pPr>
            <a:fld id="{B2205F15-937D-43E4-81AF-FBD81B6886B5}" type="datetime1">
              <a:rPr kumimoji="0" lang="zh-CN" altLang="en-US" sz="1300" b="0" i="0" u="none" strike="noStrike" kern="1200" cap="none" spc="0" normalizeH="0" baseline="0" noProof="0">
                <a:ln>
                  <a:noFill/>
                </a:ln>
                <a:solidFill>
                  <a:schemeClr val="tx1"/>
                </a:solidFill>
                <a:effectLst/>
                <a:uLnTx/>
                <a:uFillTx/>
                <a:latin typeface="+mn-lt"/>
                <a:ea typeface="MS PGothic" panose="020B0600070205080204" pitchFamily="34" charset="-128"/>
                <a:cs typeface="+mn-cs"/>
              </a:rPr>
            </a:fld>
            <a:endParaRPr kumimoji="0" lang="en-US" sz="1300" b="0" i="0" u="none" strike="noStrike" kern="1200" cap="none" spc="0" normalizeH="0" baseline="0" noProof="0">
              <a:ln>
                <a:noFill/>
              </a:ln>
              <a:solidFill>
                <a:schemeClr val="tx1"/>
              </a:solidFill>
              <a:effectLst/>
              <a:uLnTx/>
              <a:uFillTx/>
              <a:latin typeface="+mn-lt"/>
              <a:ea typeface="MS PGothic" panose="020B0600070205080204" pitchFamily="34" charset="-128"/>
              <a:cs typeface="+mn-cs"/>
            </a:endParaRPr>
          </a:p>
        </p:txBody>
      </p:sp>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5"/>
          </a:xfrm>
          <a:prstGeom prst="rect">
            <a:avLst/>
          </a:prstGeom>
        </p:spPr>
        <p:txBody>
          <a:bodyPr lIns="72545" tIns="36273" rIns="72545" bIns="36273" anchor="b"/>
          <a:lstStyle>
            <a:lvl1pPr algn="l">
              <a:defRPr sz="19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lIns="72545" tIns="36273" rIns="72545" bIns="36273"/>
          <a:lstStyle>
            <a:lvl1pPr marL="0" indent="0">
              <a:buNone/>
              <a:defRPr sz="2900"/>
            </a:lvl1pPr>
            <a:lvl2pPr marL="424180" indent="0">
              <a:buNone/>
              <a:defRPr sz="2600"/>
            </a:lvl2pPr>
            <a:lvl3pPr marL="848360" indent="0">
              <a:buNone/>
              <a:defRPr sz="2200"/>
            </a:lvl3pPr>
            <a:lvl4pPr marL="1271905" indent="0">
              <a:buNone/>
              <a:defRPr sz="1900"/>
            </a:lvl4pPr>
            <a:lvl5pPr marL="1696085" indent="0">
              <a:buNone/>
              <a:defRPr sz="1900"/>
            </a:lvl5pPr>
            <a:lvl6pPr marL="2120265" indent="0">
              <a:buNone/>
              <a:defRPr sz="1900"/>
            </a:lvl6pPr>
            <a:lvl7pPr marL="2544445" indent="0">
              <a:buNone/>
              <a:defRPr sz="1900"/>
            </a:lvl7pPr>
            <a:lvl8pPr marL="2967990" indent="0">
              <a:buNone/>
              <a:defRPr sz="1900"/>
            </a:lvl8pPr>
            <a:lvl9pPr marL="3392170" indent="0">
              <a:buNone/>
              <a:defRPr sz="1900"/>
            </a:lvl9pPr>
          </a:lstStyle>
          <a:p>
            <a:pPr lvl="0"/>
            <a:endParaRPr lang="zh-CN" altLang="en-US" noProof="0" smtClean="0"/>
          </a:p>
        </p:txBody>
      </p:sp>
      <p:sp>
        <p:nvSpPr>
          <p:cNvPr id="4" name="文本占位符 3"/>
          <p:cNvSpPr>
            <a:spLocks noGrp="1"/>
          </p:cNvSpPr>
          <p:nvPr>
            <p:ph type="body" sz="half" idx="2"/>
          </p:nvPr>
        </p:nvSpPr>
        <p:spPr>
          <a:xfrm>
            <a:off x="1792288" y="4025509"/>
            <a:ext cx="5486400" cy="603645"/>
          </a:xfrm>
          <a:prstGeom prst="rect">
            <a:avLst/>
          </a:prstGeom>
        </p:spPr>
        <p:txBody>
          <a:bodyPr lIns="72545" tIns="36273" rIns="72545" bIns="36273"/>
          <a:lstStyle>
            <a:lvl1pPr marL="0" indent="0">
              <a:buNone/>
              <a:defRPr sz="1300"/>
            </a:lvl1pPr>
            <a:lvl2pPr marL="424180" indent="0">
              <a:buNone/>
              <a:defRPr sz="1100"/>
            </a:lvl2pPr>
            <a:lvl3pPr marL="848360" indent="0">
              <a:buNone/>
              <a:defRPr sz="1000"/>
            </a:lvl3pPr>
            <a:lvl4pPr marL="1271905" indent="0">
              <a:buNone/>
              <a:defRPr sz="800"/>
            </a:lvl4pPr>
            <a:lvl5pPr marL="1696085" indent="0">
              <a:buNone/>
              <a:defRPr sz="800"/>
            </a:lvl5pPr>
            <a:lvl6pPr marL="2120265" indent="0">
              <a:buNone/>
              <a:defRPr sz="800"/>
            </a:lvl6pPr>
            <a:lvl7pPr marL="2544445" indent="0">
              <a:buNone/>
              <a:defRPr sz="800"/>
            </a:lvl7pPr>
            <a:lvl8pPr marL="2967990" indent="0">
              <a:buNone/>
              <a:defRPr sz="800"/>
            </a:lvl8pPr>
            <a:lvl9pPr marL="3392170" indent="0">
              <a:buNone/>
              <a:defRPr sz="8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68671" y="87314"/>
            <a:ext cx="8206671" cy="486455"/>
          </a:xfrm>
          <a:prstGeom prst="rect">
            <a:avLst/>
          </a:prstGeom>
        </p:spPr>
        <p:txBody>
          <a:bodyPr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671" y="735920"/>
            <a:ext cx="8206671" cy="4029982"/>
          </a:xfrm>
          <a:prstGeom prst="rect">
            <a:avLst/>
          </a:prstGeom>
        </p:spPr>
        <p:txBody>
          <a:bodyPr vert="eaVert" lIns="72545" tIns="36273" rIns="72545" bIns="3627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22"/>
            <a:ext cx="2051050" cy="4679156"/>
          </a:xfrm>
          <a:prstGeom prst="rect">
            <a:avLst/>
          </a:prstGeom>
        </p:spPr>
        <p:txBody>
          <a:bodyPr vert="eaVert"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8" y="86922"/>
            <a:ext cx="6003925" cy="4679156"/>
          </a:xfrm>
          <a:prstGeom prst="rect">
            <a:avLst/>
          </a:prstGeom>
        </p:spPr>
        <p:txBody>
          <a:bodyPr vert="eaVert" lIns="72545" tIns="36273" rIns="72545" bIns="3627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3.jpe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175320" y="152053"/>
            <a:ext cx="372660" cy="3726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358928" y="351869"/>
            <a:ext cx="248440" cy="2484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8" name="直接连接符 46"/>
          <p:cNvCxnSpPr>
            <a:cxnSpLocks noChangeShapeType="1"/>
          </p:cNvCxnSpPr>
          <p:nvPr/>
        </p:nvCxnSpPr>
        <p:spPr bwMode="auto">
          <a:xfrm flipH="1">
            <a:off x="641352" y="654051"/>
            <a:ext cx="8351711"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9pPr>
    </p:titleStyle>
    <p:bodyStyle>
      <a:lvl1pPr marL="167640"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900" b="1">
          <a:solidFill>
            <a:schemeClr val="tx1"/>
          </a:solidFill>
          <a:latin typeface="+mn-lt"/>
          <a:ea typeface="+mn-ea"/>
          <a:cs typeface="+mn-cs"/>
        </a:defRPr>
      </a:lvl1pPr>
      <a:lvl2pPr marL="50101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829945" indent="-16129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cs typeface="+mn-cs"/>
        </a:defRPr>
      </a:lvl3pPr>
      <a:lvl4pPr marL="116395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300">
          <a:solidFill>
            <a:schemeClr val="tx1"/>
          </a:solidFill>
          <a:latin typeface="+mn-lt"/>
          <a:ea typeface="+mn-ea"/>
          <a:cs typeface="+mn-cs"/>
        </a:defRPr>
      </a:lvl4pPr>
      <a:lvl5pPr marL="1501140" indent="-17018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5pPr>
      <a:lvl6pPr marL="192595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6pPr>
      <a:lvl7pPr marL="235013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7pPr>
      <a:lvl8pPr marL="277368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8pPr>
      <a:lvl9pPr marL="319786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9pPr>
    </p:bodyStyle>
    <p:otherStyle>
      <a:defPPr>
        <a:defRPr lang="zh-CN"/>
      </a:defPPr>
      <a:lvl1pPr marL="0" algn="l" defTabSz="847725" rtl="0" eaLnBrk="1" latinLnBrk="0" hangingPunct="1">
        <a:defRPr sz="1700" kern="1200">
          <a:solidFill>
            <a:schemeClr val="tx1"/>
          </a:solidFill>
          <a:latin typeface="+mn-lt"/>
          <a:ea typeface="+mn-ea"/>
          <a:cs typeface="+mn-cs"/>
        </a:defRPr>
      </a:lvl1pPr>
      <a:lvl2pPr marL="424180" algn="l" defTabSz="847725" rtl="0" eaLnBrk="1" latinLnBrk="0" hangingPunct="1">
        <a:defRPr sz="1700" kern="1200">
          <a:solidFill>
            <a:schemeClr val="tx1"/>
          </a:solidFill>
          <a:latin typeface="+mn-lt"/>
          <a:ea typeface="+mn-ea"/>
          <a:cs typeface="+mn-cs"/>
        </a:defRPr>
      </a:lvl2pPr>
      <a:lvl3pPr marL="848360" algn="l" defTabSz="847725" rtl="0" eaLnBrk="1" latinLnBrk="0" hangingPunct="1">
        <a:defRPr sz="1700" kern="1200">
          <a:solidFill>
            <a:schemeClr val="tx1"/>
          </a:solidFill>
          <a:latin typeface="+mn-lt"/>
          <a:ea typeface="+mn-ea"/>
          <a:cs typeface="+mn-cs"/>
        </a:defRPr>
      </a:lvl3pPr>
      <a:lvl4pPr marL="1271905" algn="l" defTabSz="847725" rtl="0" eaLnBrk="1" latinLnBrk="0" hangingPunct="1">
        <a:defRPr sz="1700" kern="1200">
          <a:solidFill>
            <a:schemeClr val="tx1"/>
          </a:solidFill>
          <a:latin typeface="+mn-lt"/>
          <a:ea typeface="+mn-ea"/>
          <a:cs typeface="+mn-cs"/>
        </a:defRPr>
      </a:lvl4pPr>
      <a:lvl5pPr marL="1696085" algn="l" defTabSz="847725" rtl="0" eaLnBrk="1" latinLnBrk="0" hangingPunct="1">
        <a:defRPr sz="1700" kern="1200">
          <a:solidFill>
            <a:schemeClr val="tx1"/>
          </a:solidFill>
          <a:latin typeface="+mn-lt"/>
          <a:ea typeface="+mn-ea"/>
          <a:cs typeface="+mn-cs"/>
        </a:defRPr>
      </a:lvl5pPr>
      <a:lvl6pPr marL="2120265" algn="l" defTabSz="847725" rtl="0" eaLnBrk="1" latinLnBrk="0" hangingPunct="1">
        <a:defRPr sz="1700" kern="1200">
          <a:solidFill>
            <a:schemeClr val="tx1"/>
          </a:solidFill>
          <a:latin typeface="+mn-lt"/>
          <a:ea typeface="+mn-ea"/>
          <a:cs typeface="+mn-cs"/>
        </a:defRPr>
      </a:lvl6pPr>
      <a:lvl7pPr marL="2544445" algn="l" defTabSz="847725" rtl="0" eaLnBrk="1" latinLnBrk="0" hangingPunct="1">
        <a:defRPr sz="1700" kern="1200">
          <a:solidFill>
            <a:schemeClr val="tx1"/>
          </a:solidFill>
          <a:latin typeface="+mn-lt"/>
          <a:ea typeface="+mn-ea"/>
          <a:cs typeface="+mn-cs"/>
        </a:defRPr>
      </a:lvl7pPr>
      <a:lvl8pPr marL="2967990" algn="l" defTabSz="847725" rtl="0" eaLnBrk="1" latinLnBrk="0" hangingPunct="1">
        <a:defRPr sz="1700" kern="1200">
          <a:solidFill>
            <a:schemeClr val="tx1"/>
          </a:solidFill>
          <a:latin typeface="+mn-lt"/>
          <a:ea typeface="+mn-ea"/>
          <a:cs typeface="+mn-cs"/>
        </a:defRPr>
      </a:lvl8pPr>
      <a:lvl9pPr marL="3392170" algn="l" defTabSz="84772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4.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5.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5.xml"/><Relationship Id="rId2" Type="http://schemas.openxmlformats.org/officeDocument/2006/relationships/image" Target="../media/image13.jpeg"/><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25.png"/><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26.png"/><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5.xml"/><Relationship Id="rId2" Type="http://schemas.openxmlformats.org/officeDocument/2006/relationships/image" Target="../media/image29.png"/><Relationship Id="rId1" Type="http://schemas.openxmlformats.org/officeDocument/2006/relationships/tags" Target="../tags/tag3.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31.png"/><Relationship Id="rId1"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GI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13.jpe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4.xml"/><Relationship Id="rId6" Type="http://schemas.openxmlformats.org/officeDocument/2006/relationships/image" Target="../media/image14.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nvSpPr>
        <p:spPr>
          <a:xfrm>
            <a:off x="283815" y="1313490"/>
            <a:ext cx="8521065" cy="1349375"/>
          </a:xfrm>
          <a:prstGeom prst="rect">
            <a:avLst/>
          </a:prstGeom>
          <a:noFill/>
          <a:ln>
            <a:noFill/>
          </a:ln>
          <a:effectLst>
            <a:outerShdw blurRad="50800" dist="38100" dir="13500000" algn="br" rotWithShape="0">
              <a:prstClr val="black">
                <a:alpha val="40000"/>
              </a:prstClr>
            </a:outerShdw>
          </a:effectLst>
        </p:spPr>
        <p:txBody>
          <a:bodyPr vert="horz" wrap="square" lIns="90000" tIns="46800" rIns="90000" bIns="46800" numCol="1" anchor="b" anchorCtr="0" compatLnSpc="1">
            <a:normAutofit/>
          </a:bodyPr>
          <a:lstStyle>
            <a:lvl1pPr algn="l" rtl="0" eaLnBrk="1" fontAlgn="base" hangingPunct="1">
              <a:lnSpc>
                <a:spcPct val="90000"/>
              </a:lnSpc>
              <a:spcBef>
                <a:spcPct val="0"/>
              </a:spcBef>
              <a:spcAft>
                <a:spcPct val="0"/>
              </a:spcAft>
              <a:defRPr sz="4400" kern="1200">
                <a:solidFill>
                  <a:srgbClr val="D9A5B2"/>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a:lstStyle>
          <a:p>
            <a:pPr algn="ctr">
              <a:lnSpc>
                <a:spcPct val="150000"/>
              </a:lnSpc>
            </a:pPr>
            <a:r>
              <a:rPr lang="zh-CN" altLang="en-US" sz="4000" b="1" dirty="0" smtClean="0">
                <a:solidFill>
                  <a:srgbClr val="C00000"/>
                </a:solidFill>
                <a:effectLst>
                  <a:outerShdw blurRad="38100" dist="25400" dir="5400000" algn="ctr" rotWithShape="0">
                    <a:srgbClr val="6E747A">
                      <a:alpha val="43000"/>
                    </a:srgbClr>
                  </a:outerShdw>
                </a:effectLst>
                <a:latin typeface="+mn-ea"/>
                <a:ea typeface="+mn-ea"/>
                <a:sym typeface="+mn-ea"/>
              </a:rPr>
              <a:t>职业人群心理危机干预</a:t>
            </a:r>
            <a:endParaRPr lang="en-US" altLang="zh-CN" sz="4000" b="1" dirty="0" smtClean="0">
              <a:solidFill>
                <a:srgbClr val="C00000"/>
              </a:solidFill>
              <a:effectLst>
                <a:outerShdw blurRad="38100" dist="25400" dir="5400000" algn="ctr" rotWithShape="0">
                  <a:srgbClr val="6E747A">
                    <a:alpha val="43000"/>
                  </a:srgbClr>
                </a:outerShdw>
              </a:effectLst>
              <a:latin typeface="+mn-ea"/>
              <a:ea typeface="+mn-ea"/>
              <a:sym typeface="+mn-ea"/>
            </a:endParaRPr>
          </a:p>
        </p:txBody>
      </p:sp>
      <p:pic>
        <p:nvPicPr>
          <p:cNvPr id="56322" name="Picture 2" descr="http://img3.imgtn.bdimg.com/it/u=3316219775,3952850042&amp;fm=26&amp;gp=0.jpg"/>
          <p:cNvPicPr>
            <a:picLocks noChangeAspect="1" noChangeArrowheads="1"/>
          </p:cNvPicPr>
          <p:nvPr/>
        </p:nvPicPr>
        <p:blipFill>
          <a:blip r:embed="rId1"/>
          <a:srcRect/>
          <a:stretch>
            <a:fillRect/>
          </a:stretch>
        </p:blipFill>
        <p:spPr bwMode="auto">
          <a:xfrm>
            <a:off x="285720" y="0"/>
            <a:ext cx="2170716" cy="1681150"/>
          </a:xfrm>
          <a:prstGeom prst="rect">
            <a:avLst/>
          </a:prstGeom>
          <a:noFill/>
        </p:spPr>
      </p:pic>
      <p:pic>
        <p:nvPicPr>
          <p:cNvPr id="56324" name="Picture 4" descr="http://img3.imgtn.bdimg.com/it/u=3883395132,4193286691&amp;fm=26&amp;gp=0.jpg"/>
          <p:cNvPicPr>
            <a:picLocks noChangeAspect="1" noChangeArrowheads="1"/>
          </p:cNvPicPr>
          <p:nvPr/>
        </p:nvPicPr>
        <p:blipFill>
          <a:blip r:embed="rId2"/>
          <a:srcRect/>
          <a:stretch>
            <a:fillRect/>
          </a:stretch>
        </p:blipFill>
        <p:spPr bwMode="auto">
          <a:xfrm>
            <a:off x="928662" y="3179972"/>
            <a:ext cx="3571900" cy="1963528"/>
          </a:xfrm>
          <a:prstGeom prst="rect">
            <a:avLst/>
          </a:prstGeom>
          <a:noFill/>
        </p:spPr>
      </p:pic>
      <p:sp>
        <p:nvSpPr>
          <p:cNvPr id="3" name="文本框 2"/>
          <p:cNvSpPr txBox="1"/>
          <p:nvPr/>
        </p:nvSpPr>
        <p:spPr>
          <a:xfrm>
            <a:off x="6446520" y="4221480"/>
            <a:ext cx="2697480" cy="922020"/>
          </a:xfrm>
          <a:prstGeom prst="rect">
            <a:avLst/>
          </a:prstGeom>
          <a:noFill/>
        </p:spPr>
        <p:txBody>
          <a:bodyPr wrap="none" rtlCol="0">
            <a:spAutoFit/>
          </a:bodyPr>
          <a:p>
            <a:pPr algn="ctr"/>
            <a:r>
              <a:rPr lang="zh-CN" altLang="en-US" b="0">
                <a:solidFill>
                  <a:schemeClr val="tx1"/>
                </a:solidFill>
                <a:effectLst>
                  <a:outerShdw blurRad="38100" dist="19050" dir="2700000" algn="tl" rotWithShape="0">
                    <a:schemeClr val="dk1">
                      <a:alpha val="40000"/>
                    </a:schemeClr>
                  </a:outerShdw>
                </a:effectLst>
                <a:sym typeface="+mn-ea"/>
              </a:rPr>
              <a:t>江苏省疾病预防控制中心   </a:t>
            </a:r>
            <a:endParaRPr lang="zh-CN" altLang="en-US" b="0">
              <a:solidFill>
                <a:schemeClr val="tx1"/>
              </a:solidFill>
              <a:effectLst>
                <a:outerShdw blurRad="38100" dist="19050" dir="2700000" algn="tl" rotWithShape="0">
                  <a:schemeClr val="dk1">
                    <a:alpha val="40000"/>
                  </a:schemeClr>
                </a:outerShdw>
              </a:effectLst>
              <a:sym typeface="+mn-ea"/>
            </a:endParaRPr>
          </a:p>
          <a:p>
            <a:pPr algn="ctr"/>
            <a:r>
              <a:rPr lang="zh-CN" altLang="en-US" b="0">
                <a:solidFill>
                  <a:schemeClr val="tx1"/>
                </a:solidFill>
                <a:effectLst>
                  <a:outerShdw blurRad="38100" dist="19050" dir="2700000" algn="tl" rotWithShape="0">
                    <a:schemeClr val="dk1">
                      <a:alpha val="40000"/>
                    </a:schemeClr>
                  </a:outerShdw>
                </a:effectLst>
                <a:sym typeface="+mn-ea"/>
              </a:rPr>
              <a:t>张巧耘  </a:t>
            </a:r>
            <a:endParaRPr lang="zh-CN" altLang="en-US" b="0">
              <a:solidFill>
                <a:schemeClr val="tx1"/>
              </a:solidFill>
              <a:effectLst>
                <a:outerShdw blurRad="38100" dist="19050" dir="2700000" algn="tl" rotWithShape="0">
                  <a:schemeClr val="dk1">
                    <a:alpha val="40000"/>
                  </a:schemeClr>
                </a:outerShdw>
              </a:effectLst>
              <a:sym typeface="+mn-ea"/>
            </a:endParaRPr>
          </a:p>
          <a:p>
            <a:pPr algn="ctr"/>
            <a:r>
              <a:rPr lang="en-US" altLang="zh-CN" b="0">
                <a:solidFill>
                  <a:schemeClr val="tx1"/>
                </a:solidFill>
                <a:effectLst>
                  <a:outerShdw blurRad="38100" dist="19050" dir="2700000" algn="tl" rotWithShape="0">
                    <a:schemeClr val="dk1">
                      <a:alpha val="40000"/>
                    </a:schemeClr>
                  </a:outerShdw>
                </a:effectLst>
                <a:latin typeface="Traditional Arabic" panose="02020603050405020304" charset="0"/>
                <a:cs typeface="Traditional Arabic" panose="02020603050405020304" charset="0"/>
                <a:sym typeface="+mn-ea"/>
              </a:rPr>
              <a:t>qycdc@163.com</a:t>
            </a:r>
            <a:endParaRPr lang="en-US" altLang="zh-CN" b="0">
              <a:solidFill>
                <a:schemeClr val="tx1"/>
              </a:solidFill>
              <a:effectLst>
                <a:outerShdw blurRad="38100" dist="19050" dir="2700000" algn="tl" rotWithShape="0">
                  <a:schemeClr val="dk1">
                    <a:alpha val="40000"/>
                  </a:schemeClr>
                </a:outerShdw>
              </a:effectLst>
              <a:latin typeface="Traditional Arabic" panose="02020603050405020304" charset="0"/>
              <a:cs typeface="Traditional Arabic"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1750">
        <p14:gallery dir="l"/>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3" name="标题 2572"/>
          <p:cNvSpPr>
            <a:spLocks noGrp="1"/>
          </p:cNvSpPr>
          <p:nvPr>
            <p:ph type="title" idx="4294967295"/>
          </p:nvPr>
        </p:nvSpPr>
        <p:spPr>
          <a:xfrm>
            <a:off x="781050" y="260747"/>
            <a:ext cx="6172200" cy="648891"/>
          </a:xfrm>
          <a:ln>
            <a:noFill/>
            <a:miter/>
          </a:ln>
        </p:spPr>
        <p:txBody>
          <a:bodyPr anchor="ctr"/>
          <a:lstStyle/>
          <a:p>
            <a:pPr fontAlgn="base"/>
            <a:r>
              <a:rPr lang="zh-CN" altLang="en-US" strike="noStrike" noProof="1" smtClean="0">
                <a:solidFill>
                  <a:srgbClr val="C00000"/>
                </a:solidFill>
                <a:effectLst>
                  <a:outerShdw blurRad="38100" dist="19050" dir="2700000" algn="tl" rotWithShape="0">
                    <a:schemeClr val="dk1">
                      <a:alpha val="40000"/>
                    </a:schemeClr>
                  </a:outerShdw>
                </a:effectLst>
              </a:rPr>
              <a:t>心理反应特点</a:t>
            </a:r>
            <a:endParaRPr lang="zh-CN" altLang="en-US" strike="noStrike" noProof="1">
              <a:solidFill>
                <a:srgbClr val="C00000"/>
              </a:solidFill>
              <a:effectLst>
                <a:outerShdw blurRad="38100" dist="19050" dir="2700000" algn="tl" rotWithShape="0">
                  <a:schemeClr val="dk1">
                    <a:alpha val="40000"/>
                  </a:schemeClr>
                </a:outerShdw>
              </a:effectLst>
            </a:endParaRPr>
          </a:p>
        </p:txBody>
      </p:sp>
      <p:sp>
        <p:nvSpPr>
          <p:cNvPr id="44035" name="页脚占位符 1"/>
          <p:cNvSpPr>
            <a:spLocks noGrp="1"/>
          </p:cNvSpPr>
          <p:nvPr>
            <p:ph type="ftr" sz="quarter" idx="10"/>
          </p:nvPr>
        </p:nvSpPr>
        <p:spPr>
          <a:xfrm>
            <a:off x="5829300" y="4933950"/>
            <a:ext cx="2171700" cy="228600"/>
          </a:xfrm>
        </p:spPr>
        <p:txBody>
          <a:bodyPr anchor="t"/>
          <a:lstStyle>
            <a:lvl1pPr marL="0" lvl="0"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Times New Roman" panose="02020603050405020304" pitchFamily="18" charset="0"/>
                <a:ea typeface="华文细黑" panose="02010600040101010101" pitchFamily="2" charset="-122"/>
              </a:defRPr>
            </a:lvl1pPr>
            <a:lvl2pPr marL="457200" lvl="1"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2pPr>
            <a:lvl3pPr marL="914400" lvl="2"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3pPr>
            <a:lvl4pPr marL="1371600" lvl="3"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4pPr>
            <a:lvl5pPr marL="1828800" lvl="4"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5pPr>
          </a:lstStyle>
          <a:p>
            <a:pPr lvl="0" indent="0" algn="r"/>
            <a:r>
              <a:rPr lang="en-US" altLang="zh-CN" sz="900" b="1">
                <a:solidFill>
                  <a:schemeClr val="bg1"/>
                </a:solidFill>
                <a:latin typeface="Verdana" panose="020B0604030504040204" pitchFamily="34" charset="0"/>
              </a:rPr>
              <a:t>YOUR SITE HERE</a:t>
            </a:r>
            <a:endParaRPr lang="en-US" altLang="zh-CN" sz="900" b="1">
              <a:solidFill>
                <a:schemeClr val="bg1"/>
              </a:solidFill>
              <a:latin typeface="Verdana" panose="020B0604030504040204" pitchFamily="34" charset="0"/>
            </a:endParaRPr>
          </a:p>
        </p:txBody>
      </p:sp>
      <p:sp>
        <p:nvSpPr>
          <p:cNvPr id="3" name="灯片编号占位符 2"/>
          <p:cNvSpPr>
            <a:spLocks noGrp="1"/>
          </p:cNvSpPr>
          <p:nvPr>
            <p:ph type="sldNum" sz="quarter" idx="11"/>
          </p:nvPr>
        </p:nvSpPr>
        <p:spPr>
          <a:xfrm>
            <a:off x="3600450" y="4857750"/>
            <a:ext cx="1600200" cy="228600"/>
          </a:xfrm>
        </p:spPr>
        <p:txBody>
          <a:bodyPr/>
          <a:lstStyle/>
          <a:p>
            <a:pPr lvl="0" fontAlgn="base"/>
            <a:fld id="{9A0DB2DC-4C9A-4742-B13C-FB6460FD3503}" type="slidenum">
              <a:rPr lang="ko-KR" altLang="en-US" sz="100" strike="noStrike" noProof="1">
                <a:effectLst>
                  <a:outerShdw blurRad="38100" dist="38100" dir="2700000">
                    <a:srgbClr val="000000"/>
                  </a:outerShdw>
                </a:effectLst>
                <a:latin typeface="Verdana" panose="020B0604030504040204" pitchFamily="34" charset="0"/>
                <a:ea typeface="Gulim" panose="020B0600000101010101" charset="-127"/>
                <a:cs typeface="+mn-cs"/>
              </a:rPr>
            </a:fld>
            <a:endParaRPr lang="ko-KR" altLang="en-US" sz="100" strike="noStrike" noProof="1">
              <a:effectLst>
                <a:outerShdw blurRad="38100" dist="38100" dir="2700000">
                  <a:srgbClr val="000000"/>
                </a:outerShdw>
              </a:effectLst>
            </a:endParaRPr>
          </a:p>
        </p:txBody>
      </p:sp>
      <p:sp>
        <p:nvSpPr>
          <p:cNvPr id="2" name="文本框 1"/>
          <p:cNvSpPr txBox="1"/>
          <p:nvPr/>
        </p:nvSpPr>
        <p:spPr>
          <a:xfrm>
            <a:off x="2643174" y="1193474"/>
            <a:ext cx="4944767" cy="2861310"/>
          </a:xfrm>
          <a:prstGeom prst="rect">
            <a:avLst/>
          </a:prstGeom>
          <a:noFill/>
        </p:spPr>
        <p:txBody>
          <a:bodyPr wrap="square" rtlCol="0">
            <a:spAutoFit/>
          </a:bodyPr>
          <a:lstStyle/>
          <a:p>
            <a:r>
              <a:rPr lang="zh-CN" altLang="en-US" dirty="0" smtClean="0"/>
              <a:t>通常可以靠自身能力逐渐恢复正常，一般</a:t>
            </a:r>
            <a:r>
              <a:rPr lang="en-US" altLang="zh-CN" dirty="0" smtClean="0"/>
              <a:t>1-6</a:t>
            </a:r>
            <a:r>
              <a:rPr lang="zh-CN" altLang="en-US" dirty="0" smtClean="0"/>
              <a:t>周，不超过</a:t>
            </a:r>
            <a:r>
              <a:rPr lang="en-US" altLang="zh-CN" dirty="0" smtClean="0"/>
              <a:t>8</a:t>
            </a:r>
            <a:r>
              <a:rPr lang="zh-CN" altLang="en-US" dirty="0" smtClean="0"/>
              <a:t>周。</a:t>
            </a:r>
            <a:endParaRPr lang="en-US" altLang="zh-CN" dirty="0" smtClean="0"/>
          </a:p>
          <a:p>
            <a:endParaRPr lang="en-US" altLang="zh-CN" dirty="0" smtClean="0"/>
          </a:p>
          <a:p>
            <a:endParaRPr lang="zh-CN" altLang="en-US" dirty="0" smtClean="0"/>
          </a:p>
          <a:p>
            <a:r>
              <a:rPr lang="zh-CN" altLang="en-US" dirty="0" smtClean="0"/>
              <a:t>在危机期，个人通常会发出需要帮助的信号，并更愿意接受外部的帮助或干预。</a:t>
            </a:r>
            <a:endParaRPr lang="zh-CN" altLang="en-US" dirty="0" smtClean="0"/>
          </a:p>
          <a:p>
            <a:endParaRPr lang="en-US" altLang="zh-CN" dirty="0" smtClean="0"/>
          </a:p>
          <a:p>
            <a:endParaRPr lang="en-US" altLang="zh-CN" dirty="0" smtClean="0"/>
          </a:p>
          <a:p>
            <a:r>
              <a:rPr lang="zh-CN" altLang="en-US" dirty="0" smtClean="0"/>
              <a:t>取决于个人的心理素质、适应能力和主动作用，以及他人的帮助或干预。</a:t>
            </a:r>
            <a:endParaRPr lang="zh-CN" altLang="en-US" dirty="0" smtClean="0"/>
          </a:p>
        </p:txBody>
      </p:sp>
      <p:grpSp>
        <p:nvGrpSpPr>
          <p:cNvPr id="7" name="Diagram group"/>
          <p:cNvGrpSpPr/>
          <p:nvPr/>
        </p:nvGrpSpPr>
        <p:grpSpPr>
          <a:xfrm>
            <a:off x="928344" y="1193473"/>
            <a:ext cx="1643074" cy="669719"/>
            <a:chOff x="744" y="145603"/>
            <a:chExt cx="2902148" cy="1741289"/>
          </a:xfrm>
          <a:scene3d>
            <a:camera prst="perspectiveLeft" zoom="91000"/>
            <a:lightRig rig="threePt" dir="t">
              <a:rot lat="0" lon="0" rev="20640000"/>
            </a:lightRig>
          </a:scene3d>
        </p:grpSpPr>
        <p:grpSp>
          <p:nvGrpSpPr>
            <p:cNvPr id="8" name="组合 7"/>
            <p:cNvGrpSpPr/>
            <p:nvPr/>
          </p:nvGrpSpPr>
          <p:grpSpPr>
            <a:xfrm>
              <a:off x="744" y="145603"/>
              <a:ext cx="2902148" cy="1741289"/>
              <a:chOff x="744" y="145603"/>
              <a:chExt cx="2902148" cy="1741289"/>
            </a:xfrm>
          </p:grpSpPr>
          <p:sp>
            <p:nvSpPr>
              <p:cNvPr id="9" name="矩形 8"/>
              <p:cNvSpPr/>
              <p:nvPr/>
            </p:nvSpPr>
            <p:spPr>
              <a:xfrm>
                <a:off x="744" y="145603"/>
                <a:ext cx="2902148" cy="1741289"/>
              </a:xfrm>
              <a:prstGeom prst="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2">
                  <a:alpha val="90000"/>
                  <a:hueOff val="0"/>
                  <a:satOff val="0"/>
                  <a:lumOff val="0"/>
                  <a:alphaOff val="0"/>
                </a:schemeClr>
              </a:fillRef>
              <a:effectRef idx="1">
                <a:schemeClr val="accent2">
                  <a:alpha val="90000"/>
                  <a:hueOff val="0"/>
                  <a:satOff val="0"/>
                  <a:lumOff val="0"/>
                  <a:alphaOff val="0"/>
                </a:schemeClr>
              </a:effectRef>
              <a:fontRef idx="minor">
                <a:schemeClr val="dk1"/>
              </a:fontRef>
            </p:style>
          </p:sp>
          <p:sp>
            <p:nvSpPr>
              <p:cNvPr id="10" name="矩形 9"/>
              <p:cNvSpPr/>
              <p:nvPr/>
            </p:nvSpPr>
            <p:spPr>
              <a:xfrm>
                <a:off x="744" y="145603"/>
                <a:ext cx="2902148" cy="174128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zh-CN" altLang="en-US" sz="2000" kern="1200" dirty="0" smtClean="0"/>
                  <a:t>自限性</a:t>
                </a:r>
                <a:endParaRPr lang="zh-CN" altLang="en-US" sz="2000" kern="1200" dirty="0" smtClean="0"/>
              </a:p>
            </p:txBody>
          </p:sp>
        </p:grpSp>
      </p:grpSp>
      <p:grpSp>
        <p:nvGrpSpPr>
          <p:cNvPr id="13" name="Diagram group"/>
          <p:cNvGrpSpPr/>
          <p:nvPr/>
        </p:nvGrpSpPr>
        <p:grpSpPr>
          <a:xfrm>
            <a:off x="928344" y="2311398"/>
            <a:ext cx="1643074" cy="669719"/>
            <a:chOff x="744" y="145603"/>
            <a:chExt cx="2902148" cy="1741289"/>
          </a:xfrm>
          <a:scene3d>
            <a:camera prst="perspectiveLeft" zoom="91000"/>
            <a:lightRig rig="threePt" dir="t">
              <a:rot lat="0" lon="0" rev="20640000"/>
            </a:lightRig>
          </a:scene3d>
        </p:grpSpPr>
        <p:grpSp>
          <p:nvGrpSpPr>
            <p:cNvPr id="14" name="组合 7"/>
            <p:cNvGrpSpPr/>
            <p:nvPr/>
          </p:nvGrpSpPr>
          <p:grpSpPr>
            <a:xfrm>
              <a:off x="744" y="145603"/>
              <a:ext cx="2902148" cy="1741289"/>
              <a:chOff x="744" y="145603"/>
              <a:chExt cx="2902148" cy="1741289"/>
            </a:xfrm>
          </p:grpSpPr>
          <p:sp>
            <p:nvSpPr>
              <p:cNvPr id="15" name="矩形 14"/>
              <p:cNvSpPr/>
              <p:nvPr/>
            </p:nvSpPr>
            <p:spPr>
              <a:xfrm>
                <a:off x="744" y="145603"/>
                <a:ext cx="2902148" cy="1741289"/>
              </a:xfrm>
              <a:prstGeom prst="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2">
                  <a:alpha val="90000"/>
                  <a:hueOff val="0"/>
                  <a:satOff val="0"/>
                  <a:lumOff val="0"/>
                  <a:alphaOff val="0"/>
                </a:schemeClr>
              </a:fillRef>
              <a:effectRef idx="1">
                <a:schemeClr val="accent2">
                  <a:alpha val="90000"/>
                  <a:hueOff val="0"/>
                  <a:satOff val="0"/>
                  <a:lumOff val="0"/>
                  <a:alphaOff val="0"/>
                </a:schemeClr>
              </a:effectRef>
              <a:fontRef idx="minor">
                <a:schemeClr val="dk1"/>
              </a:fontRef>
            </p:style>
          </p:sp>
          <p:sp>
            <p:nvSpPr>
              <p:cNvPr id="16" name="矩形 15"/>
              <p:cNvSpPr/>
              <p:nvPr/>
            </p:nvSpPr>
            <p:spPr>
              <a:xfrm>
                <a:off x="744" y="145603"/>
                <a:ext cx="2902148" cy="174128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zh-CN" altLang="en-US" dirty="0" smtClean="0"/>
                  <a:t>最佳干预期</a:t>
                </a:r>
                <a:endParaRPr lang="zh-CN" altLang="en-US" kern="1200" dirty="0"/>
              </a:p>
            </p:txBody>
          </p:sp>
        </p:grpSp>
      </p:grpSp>
      <p:grpSp>
        <p:nvGrpSpPr>
          <p:cNvPr id="17" name="Diagram group"/>
          <p:cNvGrpSpPr/>
          <p:nvPr/>
        </p:nvGrpSpPr>
        <p:grpSpPr>
          <a:xfrm>
            <a:off x="928662" y="3429006"/>
            <a:ext cx="1643074" cy="669719"/>
            <a:chOff x="744" y="145603"/>
            <a:chExt cx="2902148" cy="1741289"/>
          </a:xfrm>
          <a:scene3d>
            <a:camera prst="perspectiveLeft" zoom="91000"/>
            <a:lightRig rig="threePt" dir="t">
              <a:rot lat="0" lon="0" rev="20640000"/>
            </a:lightRig>
          </a:scene3d>
        </p:grpSpPr>
        <p:grpSp>
          <p:nvGrpSpPr>
            <p:cNvPr id="18" name="组合 7"/>
            <p:cNvGrpSpPr/>
            <p:nvPr/>
          </p:nvGrpSpPr>
          <p:grpSpPr>
            <a:xfrm>
              <a:off x="744" y="145603"/>
              <a:ext cx="2902148" cy="1741289"/>
              <a:chOff x="744" y="145603"/>
              <a:chExt cx="2902148" cy="1741289"/>
            </a:xfrm>
          </p:grpSpPr>
          <p:sp>
            <p:nvSpPr>
              <p:cNvPr id="19" name="矩形 18"/>
              <p:cNvSpPr/>
              <p:nvPr/>
            </p:nvSpPr>
            <p:spPr>
              <a:xfrm>
                <a:off x="744" y="145603"/>
                <a:ext cx="2902148" cy="1741289"/>
              </a:xfrm>
              <a:prstGeom prst="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2">
                  <a:alpha val="90000"/>
                  <a:hueOff val="0"/>
                  <a:satOff val="0"/>
                  <a:lumOff val="0"/>
                  <a:alphaOff val="0"/>
                </a:schemeClr>
              </a:fillRef>
              <a:effectRef idx="1">
                <a:schemeClr val="accent2">
                  <a:alpha val="90000"/>
                  <a:hueOff val="0"/>
                  <a:satOff val="0"/>
                  <a:lumOff val="0"/>
                  <a:alphaOff val="0"/>
                </a:schemeClr>
              </a:effectRef>
              <a:fontRef idx="minor">
                <a:schemeClr val="dk1"/>
              </a:fontRef>
            </p:style>
          </p:sp>
          <p:sp>
            <p:nvSpPr>
              <p:cNvPr id="20" name="矩形 19"/>
              <p:cNvSpPr/>
              <p:nvPr/>
            </p:nvSpPr>
            <p:spPr>
              <a:xfrm>
                <a:off x="744" y="145603"/>
                <a:ext cx="2902148" cy="174128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zh-CN" altLang="en-US" dirty="0" smtClean="0"/>
                  <a:t>预后差异大</a:t>
                </a:r>
                <a:endParaRPr lang="zh-CN" altLang="en-US" kern="1200" dirty="0"/>
              </a:p>
            </p:txBody>
          </p:sp>
        </p:grpSp>
      </p:gr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a:spLocks noChangeArrowheads="1"/>
          </p:cNvSpPr>
          <p:nvPr/>
        </p:nvSpPr>
        <p:spPr bwMode="auto">
          <a:xfrm>
            <a:off x="5434310" y="598077"/>
            <a:ext cx="335845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350" b="0" dirty="0" smtClean="0">
                <a:solidFill>
                  <a:schemeClr val="bg1">
                    <a:lumMod val="95000"/>
                  </a:schemeClr>
                </a:solidFill>
                <a:latin typeface="微软雅黑" panose="020B0503020204020204" charset="-122"/>
                <a:ea typeface="微软雅黑" panose="020B0503020204020204" charset="-122"/>
              </a:rPr>
              <a:t>2.2 </a:t>
            </a:r>
            <a:r>
              <a:rPr lang="zh-CN" altLang="en-US" sz="100" dirty="0" smtClean="0">
                <a:solidFill>
                  <a:schemeClr val="bg1">
                    <a:lumMod val="95000"/>
                  </a:schemeClr>
                </a:solidFill>
                <a:latin typeface="微软雅黑" panose="020B0503020204020204" charset="-122"/>
                <a:ea typeface="微软雅黑" panose="020B0503020204020204" charset="-122"/>
              </a:rPr>
              <a:t>为什么会有压力？</a:t>
            </a:r>
            <a:endParaRPr lang="zh-CN" altLang="en-US" sz="1350" b="0" dirty="0">
              <a:solidFill>
                <a:schemeClr val="bg1">
                  <a:lumMod val="95000"/>
                </a:schemeClr>
              </a:solidFill>
              <a:latin typeface="微软雅黑" panose="020B0503020204020204" charset="-122"/>
              <a:ea typeface="微软雅黑" panose="020B0503020204020204" charset="-122"/>
            </a:endParaRPr>
          </a:p>
        </p:txBody>
      </p:sp>
      <p:sp>
        <p:nvSpPr>
          <p:cNvPr id="27" name="矩形 26"/>
          <p:cNvSpPr>
            <a:spLocks noChangeArrowheads="1"/>
          </p:cNvSpPr>
          <p:nvPr/>
        </p:nvSpPr>
        <p:spPr bwMode="auto">
          <a:xfrm>
            <a:off x="447601" y="476023"/>
            <a:ext cx="5865962" cy="572464"/>
          </a:xfrm>
          <a:prstGeom prst="rect">
            <a:avLst/>
          </a:prstGeom>
          <a:noFill/>
          <a:ln w="9525">
            <a:noFill/>
            <a:miter lim="800000"/>
          </a:ln>
        </p:spPr>
        <p:txBody>
          <a:bodyPr wrap="square">
            <a:spAutoFit/>
            <a:scene3d>
              <a:camera prst="orthographicFront"/>
              <a:lightRig rig="threePt" dir="t"/>
            </a:scene3d>
          </a:bodyPr>
          <a:lstStyle/>
          <a:p>
            <a:pPr>
              <a:lnSpc>
                <a:spcPct val="130000"/>
              </a:lnSpc>
              <a:spcBef>
                <a:spcPts val="200"/>
              </a:spcBef>
              <a:spcAft>
                <a:spcPts val="60"/>
              </a:spcAft>
            </a:pPr>
            <a:r>
              <a:rPr lang="zh-CN" altLang="en-US" sz="2400" b="1" dirty="0" smtClean="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何谓心理危机干预？</a:t>
            </a:r>
            <a:endParaRPr lang="zh-CN" altLang="en-US" sz="24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graphicFrame>
        <p:nvGraphicFramePr>
          <p:cNvPr id="6" name="图示 5"/>
          <p:cNvGraphicFramePr/>
          <p:nvPr/>
        </p:nvGraphicFramePr>
        <p:xfrm>
          <a:off x="6129655" y="41910"/>
          <a:ext cx="2906395" cy="192849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矩形 3"/>
          <p:cNvSpPr/>
          <p:nvPr/>
        </p:nvSpPr>
        <p:spPr>
          <a:xfrm>
            <a:off x="56515" y="1388110"/>
            <a:ext cx="9031605" cy="3979545"/>
          </a:xfrm>
          <a:prstGeom prst="rect">
            <a:avLst/>
          </a:prstGeom>
        </p:spPr>
        <p:txBody>
          <a:bodyPr wrap="square">
            <a:spAutoFit/>
          </a:bodyPr>
          <a:lstStyle/>
          <a:p>
            <a:pPr marL="285750" indent="-285750">
              <a:lnSpc>
                <a:spcPct val="200000"/>
              </a:lnSpc>
              <a:spcBef>
                <a:spcPts val="200"/>
              </a:spcBef>
              <a:spcAft>
                <a:spcPts val="60"/>
              </a:spcAft>
              <a:buFont typeface="Wingdings" panose="05000000000000000000" pitchFamily="2" charset="2"/>
              <a:buChar char="n"/>
            </a:pPr>
            <a:r>
              <a:rPr lang="zh-CN" altLang="en-US" sz="1800" dirty="0" smtClean="0">
                <a:solidFill>
                  <a:srgbClr val="C00000"/>
                </a:solidFill>
              </a:rPr>
              <a:t>危机干预（</a:t>
            </a:r>
            <a:r>
              <a:rPr lang="en-US" altLang="zh-CN" sz="1800" dirty="0" smtClean="0">
                <a:solidFill>
                  <a:srgbClr val="C00000"/>
                </a:solidFill>
              </a:rPr>
              <a:t>Crisis intervention</a:t>
            </a:r>
            <a:r>
              <a:rPr lang="zh-CN" altLang="en-US" sz="1800" dirty="0" smtClean="0">
                <a:solidFill>
                  <a:srgbClr val="C00000"/>
                </a:solidFill>
              </a:rPr>
              <a:t>）  </a:t>
            </a:r>
            <a:endParaRPr lang="en-US" altLang="zh-CN" sz="1800" dirty="0" smtClean="0">
              <a:solidFill>
                <a:srgbClr val="C00000"/>
              </a:solidFill>
            </a:endParaRPr>
          </a:p>
          <a:p>
            <a:pPr marL="285750" indent="-285750">
              <a:lnSpc>
                <a:spcPct val="200000"/>
              </a:lnSpc>
              <a:spcBef>
                <a:spcPts val="200"/>
              </a:spcBef>
              <a:spcAft>
                <a:spcPts val="60"/>
              </a:spcAft>
            </a:pPr>
            <a:r>
              <a:rPr lang="en-US" altLang="zh-CN" sz="1800" dirty="0" smtClean="0"/>
              <a:t>      </a:t>
            </a:r>
            <a:r>
              <a:rPr lang="zh-CN" altLang="en-US" sz="1800" dirty="0" smtClean="0"/>
              <a:t>专业人员对处于心理危机状态者采取明确有效的措施，使症状得到缓解，使心理功能恢复到危机前的水平，并获得新的应对技能，以预防将来心理危机的发生。</a:t>
            </a:r>
            <a:endParaRPr lang="en-US" altLang="zh-CN" sz="1800" dirty="0" smtClean="0"/>
          </a:p>
          <a:p>
            <a:pPr marL="285750" indent="-285750">
              <a:lnSpc>
                <a:spcPct val="200000"/>
              </a:lnSpc>
              <a:spcBef>
                <a:spcPts val="200"/>
              </a:spcBef>
              <a:spcAft>
                <a:spcPts val="60"/>
              </a:spcAft>
              <a:buFont typeface="Wingdings" panose="05000000000000000000" pitchFamily="2" charset="2"/>
              <a:buChar char="n"/>
            </a:pPr>
            <a:r>
              <a:rPr lang="zh-CN" altLang="en-US" sz="1800" dirty="0" smtClean="0">
                <a:solidFill>
                  <a:srgbClr val="C00000"/>
                </a:solidFill>
              </a:rPr>
              <a:t>主要目标</a:t>
            </a:r>
            <a:endParaRPr lang="en-US" altLang="zh-CN" sz="1800" dirty="0" smtClean="0">
              <a:solidFill>
                <a:srgbClr val="C00000"/>
              </a:solidFill>
            </a:endParaRPr>
          </a:p>
          <a:p>
            <a:pPr marL="285750" indent="-285750">
              <a:lnSpc>
                <a:spcPct val="200000"/>
              </a:lnSpc>
              <a:spcBef>
                <a:spcPts val="200"/>
              </a:spcBef>
              <a:spcAft>
                <a:spcPts val="60"/>
              </a:spcAft>
            </a:pPr>
            <a:r>
              <a:rPr lang="en-US" altLang="zh-CN" sz="1800" dirty="0" smtClean="0"/>
              <a:t>   </a:t>
            </a:r>
            <a:r>
              <a:rPr lang="zh-CN" altLang="en-US" sz="1800" dirty="0" smtClean="0"/>
              <a:t>   降低急性、剧烈的心理危机和创伤的风险，稳定和减少危机或创伤情境的直接严重后果，避免自伤或伤及他人，促进个体从危机和创伤事件中恢复或康复。</a:t>
            </a:r>
            <a:r>
              <a:rPr lang="en-US" altLang="zh-CN" sz="1400" dirty="0" smtClean="0"/>
              <a:t>      </a:t>
            </a:r>
            <a:endParaRPr lang="zh-CN" altLang="en-US" sz="1400" dirty="0" smtClean="0"/>
          </a:p>
          <a:p>
            <a:pPr marL="285750" indent="-285750">
              <a:lnSpc>
                <a:spcPct val="200000"/>
              </a:lnSpc>
              <a:spcBef>
                <a:spcPts val="200"/>
              </a:spcBef>
              <a:spcAft>
                <a:spcPts val="60"/>
              </a:spcAft>
              <a:buFont typeface="Wingdings" panose="05000000000000000000" pitchFamily="2" charset="2"/>
              <a:buChar char="n"/>
            </a:pPr>
            <a:endParaRPr lang="zh-CN" altLang="en-US" sz="1400" dirty="0" smtClean="0">
              <a:solidFill>
                <a:schemeClr val="tx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s://timgsa.baidu.com/timg?image&amp;quality=80&amp;size=b9999_10000&amp;sec=1575968671288&amp;di=17011027a6e568ab5ec1f5542dadf2b7&amp;imgtype=0&amp;src=http%3A%2F%2Fbpic.588ku.com%2Fback_pic%2F03%2F76%2F84%2F5157bf09ec4d98c.jpg"/>
          <p:cNvPicPr>
            <a:picLocks noChangeAspect="1" noChangeArrowheads="1"/>
          </p:cNvPicPr>
          <p:nvPr/>
        </p:nvPicPr>
        <p:blipFill>
          <a:blip r:embed="rId1"/>
          <a:srcRect/>
          <a:stretch>
            <a:fillRect/>
          </a:stretch>
        </p:blipFill>
        <p:spPr bwMode="auto">
          <a:xfrm>
            <a:off x="500034" y="1142990"/>
            <a:ext cx="8132862" cy="3700453"/>
          </a:xfrm>
          <a:prstGeom prst="rect">
            <a:avLst/>
          </a:prstGeom>
          <a:noFill/>
        </p:spPr>
      </p:pic>
      <p:sp>
        <p:nvSpPr>
          <p:cNvPr id="3" name="矩形 2"/>
          <p:cNvSpPr>
            <a:spLocks noChangeArrowheads="1"/>
          </p:cNvSpPr>
          <p:nvPr/>
        </p:nvSpPr>
        <p:spPr bwMode="auto">
          <a:xfrm>
            <a:off x="447601" y="476023"/>
            <a:ext cx="5865962" cy="525657"/>
          </a:xfrm>
          <a:prstGeom prst="rect">
            <a:avLst/>
          </a:prstGeom>
          <a:noFill/>
          <a:ln w="9525">
            <a:noFill/>
            <a:miter lim="800000"/>
          </a:ln>
        </p:spPr>
        <p:txBody>
          <a:bodyPr wrap="square">
            <a:spAutoFit/>
            <a:scene3d>
              <a:camera prst="orthographicFront"/>
              <a:lightRig rig="threePt" dir="t"/>
            </a:scene3d>
          </a:bodyPr>
          <a:lstStyle/>
          <a:p>
            <a:pPr>
              <a:lnSpc>
                <a:spcPct val="130000"/>
              </a:lnSpc>
              <a:spcBef>
                <a:spcPts val="200"/>
              </a:spcBef>
              <a:spcAft>
                <a:spcPts val="60"/>
              </a:spcAft>
            </a:pPr>
            <a:r>
              <a:rPr lang="zh-CN" altLang="en-US" sz="2400" b="1" dirty="0" smtClean="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心理危机干预“树理论”</a:t>
            </a:r>
            <a:endParaRPr lang="zh-CN" altLang="en-US" sz="24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5" name="椭圆形标注 4"/>
          <p:cNvSpPr/>
          <p:nvPr/>
        </p:nvSpPr>
        <p:spPr bwMode="auto">
          <a:xfrm>
            <a:off x="5000628" y="1285866"/>
            <a:ext cx="2071702" cy="785818"/>
          </a:xfrm>
          <a:prstGeom prst="wedgeEllipseCallout">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r>
              <a:rPr lang="zh-CN" altLang="en-US" sz="1600" dirty="0" smtClean="0">
                <a:effectLst/>
              </a:rPr>
              <a:t>阳光、雨露</a:t>
            </a:r>
            <a:r>
              <a:rPr lang="en-US" altLang="zh-CN" sz="1600" dirty="0" smtClean="0">
                <a:effectLst/>
              </a:rPr>
              <a:t>---</a:t>
            </a:r>
            <a:r>
              <a:rPr lang="zh-CN" altLang="en-US" sz="1600" dirty="0" smtClean="0">
                <a:effectLst/>
              </a:rPr>
              <a:t>社会环境</a:t>
            </a:r>
            <a:endParaRPr lang="zh-CN" altLang="en-US" sz="1600" dirty="0" smtClean="0">
              <a:effectLst/>
            </a:endParaRPr>
          </a:p>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smtClean="0">
              <a:ln>
                <a:solidFill>
                  <a:schemeClr val="bg1">
                    <a:lumMod val="85000"/>
                  </a:schemeClr>
                </a:solidFill>
              </a:ln>
              <a:solidFill>
                <a:schemeClr val="bg1">
                  <a:lumMod val="75000"/>
                </a:schemeClr>
              </a:solidFill>
              <a:effectLst/>
              <a:latin typeface="Arial" panose="020B0604020202020204" pitchFamily="34" charset="0"/>
              <a:ea typeface="华文细黑" panose="02010600040101010101" pitchFamily="2" charset="-122"/>
            </a:endParaRPr>
          </a:p>
        </p:txBody>
      </p:sp>
      <p:sp>
        <p:nvSpPr>
          <p:cNvPr id="6" name="椭圆形标注 5"/>
          <p:cNvSpPr/>
          <p:nvPr/>
        </p:nvSpPr>
        <p:spPr bwMode="auto">
          <a:xfrm>
            <a:off x="1571604" y="1857370"/>
            <a:ext cx="2143140" cy="857256"/>
          </a:xfrm>
          <a:prstGeom prst="wedgeEllipseCallout">
            <a:avLst>
              <a:gd name="adj1" fmla="val 62845"/>
              <a:gd name="adj2" fmla="val 44318"/>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r>
              <a:rPr lang="zh-CN" altLang="en-US" sz="1600" dirty="0" smtClean="0">
                <a:effectLst/>
              </a:rPr>
              <a:t>树叶</a:t>
            </a:r>
            <a:r>
              <a:rPr lang="en-US" altLang="zh-CN" sz="1600" dirty="0" smtClean="0">
                <a:effectLst/>
              </a:rPr>
              <a:t>---</a:t>
            </a:r>
            <a:r>
              <a:rPr lang="zh-CN" altLang="en-US" sz="1600" dirty="0" smtClean="0">
                <a:effectLst/>
              </a:rPr>
              <a:t>成就感、自我实现</a:t>
            </a:r>
            <a:endParaRPr lang="zh-CN" altLang="en-US" sz="1600" dirty="0" smtClean="0">
              <a:effectLst/>
            </a:endParaRPr>
          </a:p>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smtClean="0">
              <a:ln>
                <a:solidFill>
                  <a:schemeClr val="bg1">
                    <a:lumMod val="85000"/>
                  </a:schemeClr>
                </a:solidFill>
              </a:ln>
              <a:solidFill>
                <a:schemeClr val="bg1">
                  <a:lumMod val="75000"/>
                </a:schemeClr>
              </a:solidFill>
              <a:effectLst/>
              <a:latin typeface="Arial" panose="020B0604020202020204" pitchFamily="34" charset="0"/>
              <a:ea typeface="华文细黑" panose="02010600040101010101" pitchFamily="2" charset="-122"/>
            </a:endParaRPr>
          </a:p>
        </p:txBody>
      </p:sp>
      <p:sp>
        <p:nvSpPr>
          <p:cNvPr id="7" name="椭圆形标注 6"/>
          <p:cNvSpPr/>
          <p:nvPr/>
        </p:nvSpPr>
        <p:spPr bwMode="auto">
          <a:xfrm>
            <a:off x="6786578" y="2643188"/>
            <a:ext cx="2071702" cy="785818"/>
          </a:xfrm>
          <a:prstGeom prst="wedgeEllipseCallout">
            <a:avLst>
              <a:gd name="adj1" fmla="val -111407"/>
              <a:gd name="adj2" fmla="val 61288"/>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r>
              <a:rPr lang="zh-CN" altLang="en-US" sz="1600" dirty="0" smtClean="0">
                <a:effectLst/>
              </a:rPr>
              <a:t>树干</a:t>
            </a:r>
            <a:r>
              <a:rPr lang="en-US" altLang="zh-CN" sz="1600" dirty="0" smtClean="0">
                <a:effectLst/>
              </a:rPr>
              <a:t>---</a:t>
            </a:r>
            <a:r>
              <a:rPr lang="zh-CN" altLang="en-US" sz="1600" dirty="0" smtClean="0">
                <a:effectLst/>
              </a:rPr>
              <a:t>社会</a:t>
            </a:r>
            <a:endParaRPr lang="en-US" altLang="zh-CN" sz="1600" dirty="0" smtClean="0">
              <a:effectLst/>
            </a:endParaRPr>
          </a:p>
          <a:p>
            <a:r>
              <a:rPr lang="zh-CN" altLang="en-US" sz="1600" dirty="0" smtClean="0">
                <a:effectLst/>
              </a:rPr>
              <a:t>认知系统</a:t>
            </a:r>
            <a:endParaRPr lang="zh-CN" altLang="en-US" sz="1600" dirty="0" smtClean="0">
              <a:effectLst/>
            </a:endParaRPr>
          </a:p>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smtClean="0">
              <a:ln>
                <a:solidFill>
                  <a:schemeClr val="bg1">
                    <a:lumMod val="85000"/>
                  </a:schemeClr>
                </a:solidFill>
              </a:ln>
              <a:solidFill>
                <a:schemeClr val="bg1">
                  <a:lumMod val="75000"/>
                </a:schemeClr>
              </a:solidFill>
              <a:effectLst/>
              <a:latin typeface="Arial" panose="020B0604020202020204" pitchFamily="34" charset="0"/>
              <a:ea typeface="华文细黑" panose="02010600040101010101" pitchFamily="2" charset="-122"/>
            </a:endParaRPr>
          </a:p>
        </p:txBody>
      </p:sp>
      <p:sp>
        <p:nvSpPr>
          <p:cNvPr id="8" name="椭圆形标注 7"/>
          <p:cNvSpPr/>
          <p:nvPr/>
        </p:nvSpPr>
        <p:spPr bwMode="auto">
          <a:xfrm>
            <a:off x="571472" y="2928940"/>
            <a:ext cx="2071702" cy="785818"/>
          </a:xfrm>
          <a:prstGeom prst="wedgeEllipseCallout">
            <a:avLst>
              <a:gd name="adj1" fmla="val 104683"/>
              <a:gd name="adj2" fmla="val 24924"/>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r>
              <a:rPr lang="zh-CN" altLang="en-US" sz="1600" dirty="0" smtClean="0">
                <a:effectLst/>
              </a:rPr>
              <a:t>树干</a:t>
            </a:r>
            <a:r>
              <a:rPr lang="en-US" altLang="zh-CN" sz="1600" dirty="0" smtClean="0">
                <a:effectLst/>
              </a:rPr>
              <a:t>---</a:t>
            </a:r>
            <a:r>
              <a:rPr lang="zh-CN" altLang="en-US" sz="1600" dirty="0" smtClean="0">
                <a:effectLst/>
              </a:rPr>
              <a:t>信仰</a:t>
            </a:r>
            <a:endParaRPr lang="en-US" altLang="zh-CN" sz="1600" dirty="0" smtClean="0">
              <a:effectLst/>
            </a:endParaRPr>
          </a:p>
          <a:p>
            <a:r>
              <a:rPr lang="zh-CN" altLang="en-US" sz="1600" dirty="0" smtClean="0">
                <a:effectLst/>
              </a:rPr>
              <a:t>价值观</a:t>
            </a:r>
            <a:endParaRPr lang="zh-CN" altLang="en-US" sz="1600" dirty="0" smtClean="0">
              <a:effectLst/>
            </a:endParaRPr>
          </a:p>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smtClean="0">
              <a:ln>
                <a:solidFill>
                  <a:schemeClr val="bg1">
                    <a:lumMod val="85000"/>
                  </a:schemeClr>
                </a:solidFill>
              </a:ln>
              <a:solidFill>
                <a:schemeClr val="bg1">
                  <a:lumMod val="75000"/>
                </a:schemeClr>
              </a:solidFill>
              <a:effectLst/>
              <a:latin typeface="Arial" panose="020B0604020202020204" pitchFamily="34" charset="0"/>
              <a:ea typeface="华文细黑" panose="02010600040101010101" pitchFamily="2" charset="-122"/>
            </a:endParaRPr>
          </a:p>
        </p:txBody>
      </p:sp>
      <p:sp>
        <p:nvSpPr>
          <p:cNvPr id="9" name="椭圆形标注 8"/>
          <p:cNvSpPr/>
          <p:nvPr/>
        </p:nvSpPr>
        <p:spPr bwMode="auto">
          <a:xfrm>
            <a:off x="4572000" y="3929072"/>
            <a:ext cx="2071702" cy="785818"/>
          </a:xfrm>
          <a:prstGeom prst="wedgeEllipseCallout">
            <a:avLst>
              <a:gd name="adj1" fmla="val -47040"/>
              <a:gd name="adj2" fmla="val 60076"/>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r>
              <a:rPr lang="zh-CN" altLang="en-US" sz="1600" dirty="0" smtClean="0">
                <a:effectLst/>
              </a:rPr>
              <a:t>树根</a:t>
            </a:r>
            <a:r>
              <a:rPr lang="en-US" altLang="zh-CN" sz="1600" dirty="0" smtClean="0">
                <a:effectLst/>
              </a:rPr>
              <a:t>---</a:t>
            </a:r>
            <a:r>
              <a:rPr lang="zh-CN" altLang="en-US" sz="1600" dirty="0" smtClean="0">
                <a:effectLst/>
              </a:rPr>
              <a:t>家庭</a:t>
            </a:r>
            <a:endParaRPr lang="en-US" altLang="zh-CN" sz="1600" dirty="0" smtClean="0">
              <a:effectLst/>
            </a:endParaRPr>
          </a:p>
          <a:p>
            <a:r>
              <a:rPr lang="zh-CN" altLang="en-US" sz="1600" dirty="0" smtClean="0">
                <a:effectLst/>
              </a:rPr>
              <a:t>依恋关系</a:t>
            </a:r>
            <a:endParaRPr lang="zh-CN" altLang="en-US" sz="1600" dirty="0" smtClean="0">
              <a:effectLst/>
            </a:endParaRPr>
          </a:p>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smtClean="0">
              <a:ln>
                <a:solidFill>
                  <a:schemeClr val="bg1">
                    <a:lumMod val="85000"/>
                  </a:schemeClr>
                </a:solidFill>
              </a:ln>
              <a:solidFill>
                <a:schemeClr val="bg1">
                  <a:lumMod val="75000"/>
                </a:schemeClr>
              </a:solidFill>
              <a:effectLst/>
              <a:latin typeface="Arial" panose="020B0604020202020204" pitchFamily="34" charset="0"/>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그림 16"/>
          <p:cNvPicPr>
            <a:picLocks noChangeAspect="1"/>
          </p:cNvPicPr>
          <p:nvPr/>
        </p:nvPicPr>
        <p:blipFill>
          <a:blip r:embed="rId1"/>
          <a:stretch>
            <a:fillRect/>
          </a:stretch>
        </p:blipFill>
        <p:spPr>
          <a:xfrm>
            <a:off x="2238375" y="426085"/>
            <a:ext cx="4170045" cy="4170045"/>
          </a:xfrm>
          <a:prstGeom prst="rect">
            <a:avLst/>
          </a:prstGeom>
          <a:noFill/>
          <a:ln w="9525">
            <a:noFill/>
          </a:ln>
        </p:spPr>
      </p:pic>
      <p:sp>
        <p:nvSpPr>
          <p:cNvPr id="5123" name="TextBox 17"/>
          <p:cNvSpPr/>
          <p:nvPr/>
        </p:nvSpPr>
        <p:spPr>
          <a:xfrm>
            <a:off x="3092758" y="2021202"/>
            <a:ext cx="3246120" cy="398780"/>
          </a:xfrm>
          <a:prstGeom prst="rect">
            <a:avLst/>
          </a:prstGeom>
          <a:noFill/>
          <a:ln w="9525">
            <a:noFill/>
          </a:ln>
        </p:spPr>
        <p:txBody>
          <a:bodyPr wrap="none">
            <a:spAutoFit/>
          </a:bodyPr>
          <a:lstStyle/>
          <a:p>
            <a:pPr algn="l" eaLnBrk="0" hangingPunct="0"/>
            <a:r>
              <a:rPr lang="zh-CN" altLang="en-US" sz="2000" dirty="0">
                <a:solidFill>
                  <a:schemeClr val="tx1"/>
                </a:solidFill>
                <a:effectLst>
                  <a:outerShdw blurRad="38100" dist="19050" dir="2700000" algn="tl" rotWithShape="0">
                    <a:schemeClr val="dk1">
                      <a:alpha val="40000"/>
                    </a:schemeClr>
                  </a:outerShdw>
                </a:effectLst>
                <a:uLnTx/>
                <a:uFillTx/>
                <a:ea typeface="黑体" panose="02010609060101010101" charset="-122"/>
                <a:cs typeface="+mn-ea"/>
                <a:sym typeface="+mn-ea"/>
              </a:rPr>
              <a:t>二、如何开展心理危机干预</a:t>
            </a:r>
            <a:endParaRPr lang="zh-CN" altLang="en-US" sz="2000" dirty="0">
              <a:solidFill>
                <a:schemeClr val="tx1"/>
              </a:solidFill>
              <a:effectLst>
                <a:outerShdw blurRad="38100" dist="19050" dir="2700000" algn="tl" rotWithShape="0">
                  <a:schemeClr val="dk1">
                    <a:alpha val="40000"/>
                  </a:schemeClr>
                </a:outerShdw>
              </a:effectLst>
              <a:uLnTx/>
              <a:uFillTx/>
              <a:ea typeface="黑体" panose="02010609060101010101" charset="-122"/>
              <a:cs typeface="+mn-ea"/>
              <a:sym typeface="+mn-ea"/>
            </a:endParaRPr>
          </a:p>
        </p:txBody>
      </p:sp>
      <p:sp>
        <p:nvSpPr>
          <p:cNvPr id="5124" name="TextBox 18"/>
          <p:cNvSpPr/>
          <p:nvPr/>
        </p:nvSpPr>
        <p:spPr>
          <a:xfrm>
            <a:off x="5070475" y="2840355"/>
            <a:ext cx="518160" cy="1198880"/>
          </a:xfrm>
          <a:prstGeom prst="rect">
            <a:avLst/>
          </a:prstGeom>
          <a:noFill/>
          <a:ln w="9525">
            <a:noFill/>
          </a:ln>
        </p:spPr>
        <p:txBody>
          <a:bodyPr wrap="square">
            <a:spAutoFit/>
          </a:bodyPr>
          <a:lstStyle/>
          <a:p>
            <a:r>
              <a:rPr lang="en-US" sz="7200" dirty="0">
                <a:solidFill>
                  <a:srgbClr val="BFBFBF"/>
                </a:solidFill>
                <a:latin typeface="-윤고딕350" pitchFamily="2" charset="-127"/>
                <a:ea typeface="-윤고딕350" pitchFamily="2" charset="-127"/>
                <a:sym typeface="-윤고딕350" pitchFamily="2" charset="-127"/>
              </a:rPr>
              <a:t>2</a:t>
            </a:r>
            <a:endParaRPr lang="en-US" sz="100" dirty="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5" name="标题 2584"/>
          <p:cNvSpPr>
            <a:spLocks noGrp="1"/>
          </p:cNvSpPr>
          <p:nvPr>
            <p:ph type="title" idx="4294967295"/>
          </p:nvPr>
        </p:nvSpPr>
        <p:spPr>
          <a:xfrm>
            <a:off x="631190" y="513477"/>
            <a:ext cx="6172200" cy="648891"/>
          </a:xfrm>
          <a:ln>
            <a:noFill/>
            <a:miter/>
          </a:ln>
        </p:spPr>
        <p:txBody>
          <a:bodyPr anchor="ctr"/>
          <a:lstStyle/>
          <a:p>
            <a:pPr fontAlgn="base"/>
            <a:r>
              <a:rPr lang="zh-CN" altLang="en-US" sz="2400" strike="noStrike" kern="1200" noProof="1" smtClean="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rPr>
              <a:t>心理危机干预</a:t>
            </a:r>
            <a:endParaRPr lang="zh-CN" altLang="en-US" sz="2400" strike="noStrike" kern="1200" noProof="1" smtClean="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47106" name="文本占位符 2585"/>
          <p:cNvSpPr>
            <a:spLocks noGrp="1"/>
          </p:cNvSpPr>
          <p:nvPr>
            <p:ph type="body" idx="4294967295"/>
          </p:nvPr>
        </p:nvSpPr>
        <p:spPr>
          <a:xfrm>
            <a:off x="878840" y="1539240"/>
            <a:ext cx="4007485" cy="3394710"/>
          </a:xfrm>
          <a:ln>
            <a:noFill/>
            <a:miter/>
          </a:ln>
        </p:spPr>
        <p:txBody>
          <a:bodyPr anchor="t"/>
          <a:lstStyle/>
          <a:p>
            <a:pPr>
              <a:lnSpc>
                <a:spcPct val="140000"/>
              </a:lnSpc>
              <a:buClr>
                <a:srgbClr val="C00000"/>
              </a:buClr>
              <a:buFont typeface="Wingdings" panose="05000000000000000000" charset="0"/>
              <a:buChar char="u"/>
            </a:pPr>
            <a:r>
              <a:rPr sz="1800" dirty="0"/>
              <a:t>心理危机干预可在组织和员工遭遇危机时提供专业的心理咨询支持和心理辅导帮助</a:t>
            </a:r>
            <a:r>
              <a:rPr sz="1800" dirty="0" smtClean="0"/>
              <a:t>。</a:t>
            </a:r>
            <a:endParaRPr lang="en-US" sz="1800" dirty="0" smtClean="0"/>
          </a:p>
          <a:p>
            <a:pPr>
              <a:lnSpc>
                <a:spcPct val="140000"/>
              </a:lnSpc>
              <a:buClr>
                <a:srgbClr val="C00000"/>
              </a:buClr>
              <a:buFont typeface="Wingdings" panose="05000000000000000000" charset="0"/>
              <a:buChar char="u"/>
            </a:pPr>
            <a:r>
              <a:rPr sz="1800" dirty="0" smtClean="0"/>
              <a:t>面对紧急事件</a:t>
            </a:r>
            <a:r>
              <a:rPr sz="1800" dirty="0"/>
              <a:t>，可在第一时间拨打服务机构开通的24小时心理危机干预专线，由咨询师来到</a:t>
            </a:r>
            <a:r>
              <a:rPr lang="zh-CN" sz="1800" dirty="0"/>
              <a:t>用人单位</a:t>
            </a:r>
            <a:r>
              <a:rPr sz="1800" dirty="0"/>
              <a:t>参与危机事件的处理，帮助当事人解决心理危机。</a:t>
            </a:r>
            <a:endParaRPr lang="zh-CN" altLang="en-US" sz="1800" dirty="0"/>
          </a:p>
          <a:p>
            <a:pPr>
              <a:lnSpc>
                <a:spcPct val="140000"/>
              </a:lnSpc>
            </a:pPr>
            <a:endParaRPr lang="zh-CN" altLang="en-US" sz="1800" dirty="0"/>
          </a:p>
        </p:txBody>
      </p:sp>
      <p:sp>
        <p:nvSpPr>
          <p:cNvPr id="47107" name="页脚占位符 1"/>
          <p:cNvSpPr>
            <a:spLocks noGrp="1"/>
          </p:cNvSpPr>
          <p:nvPr>
            <p:ph type="ftr" sz="quarter" idx="4294967295"/>
          </p:nvPr>
        </p:nvSpPr>
        <p:spPr>
          <a:xfrm>
            <a:off x="5829300" y="4933950"/>
            <a:ext cx="2171700" cy="228600"/>
          </a:xfrm>
        </p:spPr>
        <p:txBody>
          <a:bodyPr anchor="t"/>
          <a:lstStyle>
            <a:lvl1pPr marL="0" lvl="0"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Times New Roman" panose="02020603050405020304" pitchFamily="18" charset="0"/>
                <a:ea typeface="华文细黑" panose="02010600040101010101" pitchFamily="2" charset="-122"/>
              </a:defRPr>
            </a:lvl1pPr>
            <a:lvl2pPr marL="457200" lvl="1"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2pPr>
            <a:lvl3pPr marL="914400" lvl="2"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3pPr>
            <a:lvl4pPr marL="1371600" lvl="3"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4pPr>
            <a:lvl5pPr marL="1828800" lvl="4"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5pPr>
          </a:lstStyle>
          <a:p>
            <a:pPr lvl="0" indent="0" algn="r"/>
            <a:r>
              <a:rPr lang="en-US" altLang="zh-CN" sz="900" b="1">
                <a:solidFill>
                  <a:schemeClr val="bg1"/>
                </a:solidFill>
                <a:latin typeface="Verdana" panose="020B0604030504040204" pitchFamily="34" charset="0"/>
              </a:rPr>
              <a:t>YOUR SITE HERE</a:t>
            </a:r>
            <a:endParaRPr lang="en-US" altLang="zh-CN" sz="900" b="1">
              <a:solidFill>
                <a:schemeClr val="bg1"/>
              </a:solidFill>
              <a:latin typeface="Verdana" panose="020B0604030504040204" pitchFamily="34" charset="0"/>
            </a:endParaRPr>
          </a:p>
        </p:txBody>
      </p:sp>
      <p:sp>
        <p:nvSpPr>
          <p:cNvPr id="3" name="灯片编号占位符 2"/>
          <p:cNvSpPr>
            <a:spLocks noGrp="1"/>
          </p:cNvSpPr>
          <p:nvPr>
            <p:ph type="sldNum" sz="quarter" idx="4294967295"/>
          </p:nvPr>
        </p:nvSpPr>
        <p:spPr>
          <a:xfrm>
            <a:off x="3600450" y="4857750"/>
            <a:ext cx="1600200" cy="228600"/>
          </a:xfrm>
        </p:spPr>
        <p:txBody>
          <a:bodyPr/>
          <a:lstStyle/>
          <a:p>
            <a:pPr lvl="0" fontAlgn="base"/>
            <a:fld id="{9A0DB2DC-4C9A-4742-B13C-FB6460FD3503}" type="slidenum">
              <a:rPr lang="ko-KR" altLang="en-US" sz="100" strike="noStrike" noProof="1">
                <a:effectLst>
                  <a:outerShdw blurRad="38100" dist="38100" dir="2700000">
                    <a:srgbClr val="000000"/>
                  </a:outerShdw>
                </a:effectLst>
                <a:latin typeface="Verdana" panose="020B0604030504040204" pitchFamily="34" charset="0"/>
                <a:ea typeface="Gulim" panose="020B0600000101010101" charset="-127"/>
                <a:cs typeface="+mn-cs"/>
              </a:rPr>
            </a:fld>
            <a:endParaRPr lang="ko-KR" altLang="en-US" sz="100" strike="noStrike" noProof="1">
              <a:effectLst>
                <a:outerShdw blurRad="38100" dist="38100" dir="2700000">
                  <a:srgbClr val="000000"/>
                </a:outerShdw>
              </a:effectLst>
            </a:endParaRPr>
          </a:p>
        </p:txBody>
      </p:sp>
      <p:graphicFrame>
        <p:nvGraphicFramePr>
          <p:cNvPr id="8" name="图示 7"/>
          <p:cNvGraphicFramePr/>
          <p:nvPr/>
        </p:nvGraphicFramePr>
        <p:xfrm>
          <a:off x="4286248" y="1000114"/>
          <a:ext cx="4714876" cy="349249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3" name="标题 2592"/>
          <p:cNvSpPr>
            <a:spLocks noGrp="1"/>
          </p:cNvSpPr>
          <p:nvPr>
            <p:ph type="title" idx="4294967295"/>
          </p:nvPr>
        </p:nvSpPr>
        <p:spPr>
          <a:xfrm>
            <a:off x="941070" y="340122"/>
            <a:ext cx="6172200" cy="648891"/>
          </a:xfrm>
          <a:ln>
            <a:noFill/>
            <a:miter/>
          </a:ln>
        </p:spPr>
        <p:txBody>
          <a:bodyPr anchor="ctr"/>
          <a:lstStyle/>
          <a:p>
            <a:pPr>
              <a:lnSpc>
                <a:spcPct val="200000"/>
              </a:lnSpc>
            </a:pPr>
            <a:r>
              <a:rPr lang="zh-CN" altLang="en-US" sz="2400" kern="1200" dirty="0" smtClean="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rPr>
              <a:t>危机前干预</a:t>
            </a:r>
            <a:endParaRPr lang="zh-CN" altLang="en-US" sz="2400" kern="1200" dirty="0" smtClean="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51202" name="文本占位符 2593"/>
          <p:cNvSpPr>
            <a:spLocks noGrp="1"/>
          </p:cNvSpPr>
          <p:nvPr>
            <p:ph type="body" idx="4294967295"/>
          </p:nvPr>
        </p:nvSpPr>
        <p:spPr>
          <a:xfrm>
            <a:off x="714348" y="1357304"/>
            <a:ext cx="6172200" cy="3382566"/>
          </a:xfrm>
          <a:ln>
            <a:noFill/>
            <a:miter/>
          </a:ln>
        </p:spPr>
        <p:txBody>
          <a:bodyPr anchor="t"/>
          <a:lstStyle/>
          <a:p>
            <a:pPr>
              <a:lnSpc>
                <a:spcPct val="200000"/>
              </a:lnSpc>
            </a:pPr>
            <a:r>
              <a:rPr lang="zh-CN" altLang="en-US" sz="1600" dirty="0" smtClean="0"/>
              <a:t>成立危机干预组织机构，分清职能，分工明确，各司其责；</a:t>
            </a:r>
            <a:endParaRPr lang="en-US" altLang="en-US" sz="1600" dirty="0" smtClean="0"/>
          </a:p>
          <a:p>
            <a:pPr>
              <a:lnSpc>
                <a:spcPct val="200000"/>
              </a:lnSpc>
            </a:pPr>
            <a:r>
              <a:rPr lang="zh-CN" altLang="en-US" sz="1600" dirty="0" smtClean="0"/>
              <a:t>建立有力的专业支持关系，拥有心理援助顾问；</a:t>
            </a:r>
            <a:endParaRPr lang="en-US" sz="1500" dirty="0" smtClean="0"/>
          </a:p>
          <a:p>
            <a:pPr>
              <a:lnSpc>
                <a:spcPct val="200000"/>
              </a:lnSpc>
            </a:pPr>
            <a:r>
              <a:rPr lang="zh-CN" altLang="en-US" sz="1600" dirty="0" smtClean="0"/>
              <a:t>宣传紧急联系人和联系方式，增加员工的安全感；</a:t>
            </a:r>
            <a:endParaRPr lang="en-US" altLang="en-US" sz="1600" dirty="0" smtClean="0"/>
          </a:p>
          <a:p>
            <a:pPr>
              <a:lnSpc>
                <a:spcPct val="200000"/>
              </a:lnSpc>
            </a:pPr>
            <a:r>
              <a:rPr lang="zh-CN" altLang="en-US" sz="1600" dirty="0" smtClean="0"/>
              <a:t>提供心理培训，提高员工应对危机的技能和心理素质；</a:t>
            </a:r>
            <a:endParaRPr lang="en-US" altLang="en-US" sz="1600" dirty="0" smtClean="0"/>
          </a:p>
          <a:p>
            <a:pPr>
              <a:lnSpc>
                <a:spcPct val="200000"/>
              </a:lnSpc>
            </a:pPr>
            <a:r>
              <a:rPr lang="zh-CN" altLang="en-US" sz="1600" dirty="0" smtClean="0"/>
              <a:t>进行心理测评，从源头对危机进行控制。</a:t>
            </a:r>
            <a:endParaRPr lang="en-US" altLang="en-US" sz="1600" dirty="0" smtClean="0"/>
          </a:p>
          <a:p>
            <a:pPr>
              <a:lnSpc>
                <a:spcPct val="200000"/>
              </a:lnSpc>
              <a:buNone/>
            </a:pPr>
            <a:r>
              <a:rPr lang="zh-CN" altLang="en-US" sz="1100" dirty="0" smtClean="0"/>
              <a:t>　　</a:t>
            </a:r>
            <a:endParaRPr lang="zh-CN" altLang="en-US" sz="1100" dirty="0" smtClean="0"/>
          </a:p>
          <a:p>
            <a:pPr>
              <a:lnSpc>
                <a:spcPct val="200000"/>
              </a:lnSpc>
              <a:buNone/>
            </a:pPr>
            <a:endParaRPr sz="1100" dirty="0"/>
          </a:p>
        </p:txBody>
      </p:sp>
      <p:sp>
        <p:nvSpPr>
          <p:cNvPr id="3" name="灯片编号占位符 2"/>
          <p:cNvSpPr>
            <a:spLocks noGrp="1"/>
          </p:cNvSpPr>
          <p:nvPr>
            <p:ph type="sldNum" sz="quarter" idx="4294967295"/>
          </p:nvPr>
        </p:nvSpPr>
        <p:spPr>
          <a:xfrm>
            <a:off x="3600450" y="4857750"/>
            <a:ext cx="1600200" cy="228600"/>
          </a:xfrm>
        </p:spPr>
        <p:txBody>
          <a:bodyPr/>
          <a:lstStyle/>
          <a:p>
            <a:pPr lvl="0" fontAlgn="base"/>
            <a:fld id="{9A0DB2DC-4C9A-4742-B13C-FB6460FD3503}" type="slidenum">
              <a:rPr lang="ko-KR" altLang="en-US" sz="100" strike="noStrike" noProof="1">
                <a:effectLst>
                  <a:outerShdw blurRad="38100" dist="38100" dir="2700000">
                    <a:srgbClr val="000000"/>
                  </a:outerShdw>
                </a:effectLst>
                <a:latin typeface="Verdana" panose="020B0604030504040204" pitchFamily="34" charset="0"/>
                <a:ea typeface="Gulim" panose="020B0600000101010101" charset="-127"/>
                <a:cs typeface="+mn-cs"/>
              </a:rPr>
            </a:fld>
            <a:endParaRPr lang="ko-KR" altLang="en-US" sz="100" strike="noStrike" noProof="1">
              <a:effectLst>
                <a:outerShdw blurRad="38100" dist="38100" dir="2700000">
                  <a:srgbClr val="000000"/>
                </a:outerShdw>
              </a:effectLst>
            </a:endParaRPr>
          </a:p>
        </p:txBody>
      </p:sp>
      <p:pic>
        <p:nvPicPr>
          <p:cNvPr id="2" name="Picture 2" descr="http://openbookjournal.com/files/2013/05/Fotolia_43653974_Subscription_Monthly_M.jpg"/>
          <p:cNvPicPr>
            <a:picLocks noChangeAspect="1" noChangeArrowheads="1"/>
          </p:cNvPicPr>
          <p:nvPr/>
        </p:nvPicPr>
        <p:blipFill>
          <a:blip r:embed="rId1" cstate="screen"/>
          <a:srcRect/>
          <a:stretch>
            <a:fillRect/>
          </a:stretch>
        </p:blipFill>
        <p:spPr bwMode="auto">
          <a:xfrm>
            <a:off x="6569075" y="0"/>
            <a:ext cx="2574925" cy="1604645"/>
          </a:xfrm>
          <a:prstGeom prst="rect">
            <a:avLst/>
          </a:prstGeom>
          <a:blipFill dpi="0" rotWithShape="1">
            <a:blip r:embed="rId2" cstate="print"/>
            <a:srcRect/>
            <a:stretch>
              <a:fillRect/>
            </a:stretch>
          </a:blipFill>
          <a:ln w="28575">
            <a:solidFill>
              <a:schemeClr val="bg1"/>
            </a:solidFill>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3" name="标题 2592"/>
          <p:cNvSpPr>
            <a:spLocks noGrp="1"/>
          </p:cNvSpPr>
          <p:nvPr>
            <p:ph type="title" idx="4294967295"/>
          </p:nvPr>
        </p:nvSpPr>
        <p:spPr>
          <a:xfrm>
            <a:off x="701330" y="142858"/>
            <a:ext cx="6172200" cy="648891"/>
          </a:xfrm>
          <a:ln>
            <a:noFill/>
            <a:miter/>
          </a:ln>
        </p:spPr>
        <p:txBody>
          <a:bodyPr anchor="ctr"/>
          <a:lstStyle/>
          <a:p>
            <a:pPr>
              <a:lnSpc>
                <a:spcPct val="200000"/>
              </a:lnSpc>
            </a:pPr>
            <a:r>
              <a:rPr lang="zh-CN" altLang="en-US" sz="2400" kern="1200" dirty="0" smtClean="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rPr>
              <a:t>危机中干预</a:t>
            </a:r>
            <a:endParaRPr lang="zh-CN" altLang="en-US" sz="2400" kern="1200" dirty="0" smtClean="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51202" name="文本占位符 2593"/>
          <p:cNvSpPr>
            <a:spLocks noGrp="1"/>
          </p:cNvSpPr>
          <p:nvPr>
            <p:ph type="body" idx="4294967295"/>
          </p:nvPr>
        </p:nvSpPr>
        <p:spPr>
          <a:xfrm>
            <a:off x="1000100" y="1071235"/>
            <a:ext cx="7143800" cy="3786214"/>
          </a:xfrm>
          <a:ln>
            <a:noFill/>
            <a:miter/>
          </a:ln>
        </p:spPr>
        <p:txBody>
          <a:bodyPr anchor="t"/>
          <a:lstStyle/>
          <a:p>
            <a:pPr>
              <a:lnSpc>
                <a:spcPct val="200000"/>
              </a:lnSpc>
            </a:pPr>
            <a:r>
              <a:rPr lang="zh-CN" altLang="en-US" sz="2000" dirty="0" smtClean="0"/>
              <a:t>快速判断危机性质、范围；</a:t>
            </a:r>
            <a:endParaRPr lang="en-US" altLang="en-US" sz="2000" dirty="0" smtClean="0"/>
          </a:p>
          <a:p>
            <a:pPr>
              <a:lnSpc>
                <a:spcPct val="200000"/>
              </a:lnSpc>
            </a:pPr>
            <a:r>
              <a:rPr lang="zh-CN" altLang="en-US" sz="2000" dirty="0" smtClean="0"/>
              <a:t>全盘考虑，跟进咨询，防止危机扩散；</a:t>
            </a:r>
            <a:endParaRPr lang="en-US" altLang="zh-CN" sz="2000" dirty="0" smtClean="0"/>
          </a:p>
          <a:p>
            <a:pPr>
              <a:lnSpc>
                <a:spcPct val="200000"/>
              </a:lnSpc>
            </a:pPr>
            <a:r>
              <a:rPr lang="zh-CN" altLang="en-US" sz="2000" dirty="0" smtClean="0"/>
              <a:t>需要有力量的人物在场，如企业的核心人物、心理专家；</a:t>
            </a:r>
            <a:endParaRPr lang="en-US" altLang="en-US" sz="2000" dirty="0" smtClean="0"/>
          </a:p>
          <a:p>
            <a:pPr>
              <a:lnSpc>
                <a:spcPct val="200000"/>
              </a:lnSpc>
            </a:pPr>
            <a:r>
              <a:rPr lang="zh-CN" altLang="en-US" sz="2000" dirty="0" smtClean="0"/>
              <a:t>在干预开始时，运用心理咨询的专业倾听技术，即以同情、真诚、尊重、接纳、中立和关心的态度进行倾听、观察、理解和做出反应。</a:t>
            </a:r>
            <a:br>
              <a:rPr lang="zh-CN" altLang="en-US" sz="1600" dirty="0" smtClean="0">
                <a:latin typeface="+mn-ea"/>
              </a:rPr>
            </a:br>
            <a:r>
              <a:rPr lang="zh-CN" altLang="en-US" sz="1600" dirty="0" smtClean="0">
                <a:latin typeface="+mn-ea"/>
              </a:rPr>
              <a:t>　　</a:t>
            </a:r>
            <a:endParaRPr sz="1500" dirty="0">
              <a:latin typeface="+mn-ea"/>
            </a:endParaRPr>
          </a:p>
        </p:txBody>
      </p:sp>
      <p:sp>
        <p:nvSpPr>
          <p:cNvPr id="51203" name="页脚占位符 1"/>
          <p:cNvSpPr>
            <a:spLocks noGrp="1"/>
          </p:cNvSpPr>
          <p:nvPr>
            <p:ph type="ftr" sz="quarter" idx="4294967295"/>
          </p:nvPr>
        </p:nvSpPr>
        <p:spPr>
          <a:xfrm>
            <a:off x="5829300" y="4933950"/>
            <a:ext cx="2171700" cy="228600"/>
          </a:xfrm>
        </p:spPr>
        <p:txBody>
          <a:bodyPr anchor="t"/>
          <a:lstStyle>
            <a:lvl1pPr marL="0" lvl="0"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Times New Roman" panose="02020603050405020304" pitchFamily="18" charset="0"/>
                <a:ea typeface="华文细黑" panose="02010600040101010101" pitchFamily="2" charset="-122"/>
              </a:defRPr>
            </a:lvl1pPr>
            <a:lvl2pPr marL="457200" lvl="1"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2pPr>
            <a:lvl3pPr marL="914400" lvl="2"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3pPr>
            <a:lvl4pPr marL="1371600" lvl="3"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4pPr>
            <a:lvl5pPr marL="1828800" lvl="4"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5pPr>
          </a:lstStyle>
          <a:p>
            <a:pPr lvl="0" indent="0" algn="r"/>
            <a:r>
              <a:rPr lang="en-US" altLang="zh-CN" sz="900" b="1">
                <a:solidFill>
                  <a:schemeClr val="bg1"/>
                </a:solidFill>
                <a:latin typeface="Verdana" panose="020B0604030504040204" pitchFamily="34" charset="0"/>
              </a:rPr>
              <a:t>YOUR SITE HERE</a:t>
            </a:r>
            <a:endParaRPr lang="en-US" altLang="zh-CN" sz="900" b="1">
              <a:solidFill>
                <a:schemeClr val="bg1"/>
              </a:solidFill>
              <a:latin typeface="Verdana" panose="020B0604030504040204" pitchFamily="34" charset="0"/>
            </a:endParaRPr>
          </a:p>
        </p:txBody>
      </p:sp>
      <p:sp>
        <p:nvSpPr>
          <p:cNvPr id="3" name="灯片编号占位符 2"/>
          <p:cNvSpPr>
            <a:spLocks noGrp="1"/>
          </p:cNvSpPr>
          <p:nvPr>
            <p:ph type="sldNum" sz="quarter" idx="4294967295"/>
          </p:nvPr>
        </p:nvSpPr>
        <p:spPr>
          <a:xfrm>
            <a:off x="3600450" y="4857750"/>
            <a:ext cx="1600200" cy="228600"/>
          </a:xfrm>
        </p:spPr>
        <p:txBody>
          <a:bodyPr/>
          <a:lstStyle/>
          <a:p>
            <a:pPr lvl="0" fontAlgn="base"/>
            <a:fld id="{9A0DB2DC-4C9A-4742-B13C-FB6460FD3503}" type="slidenum">
              <a:rPr lang="ko-KR" altLang="en-US" sz="100" strike="noStrike" noProof="1">
                <a:effectLst>
                  <a:outerShdw blurRad="38100" dist="38100" dir="2700000">
                    <a:srgbClr val="000000"/>
                  </a:outerShdw>
                </a:effectLst>
                <a:latin typeface="Verdana" panose="020B0604030504040204" pitchFamily="34" charset="0"/>
                <a:ea typeface="Gulim" panose="020B0600000101010101" charset="-127"/>
                <a:cs typeface="+mn-cs"/>
              </a:rPr>
            </a:fld>
            <a:endParaRPr lang="ko-KR" altLang="en-US" sz="100" strike="noStrike" noProof="1">
              <a:effectLst>
                <a:outerShdw blurRad="38100" dist="38100" dir="2700000">
                  <a:srgbClr val="000000"/>
                </a:outerShdw>
              </a:effectLst>
            </a:endParaRPr>
          </a:p>
        </p:txBody>
      </p:sp>
      <p:pic>
        <p:nvPicPr>
          <p:cNvPr id="13" name="Picture 5" descr="t01658d14e2ff8995e8"/>
          <p:cNvPicPr>
            <a:picLocks noChangeAspect="1"/>
          </p:cNvPicPr>
          <p:nvPr/>
        </p:nvPicPr>
        <p:blipFill>
          <a:blip r:embed="rId1" cstate="print"/>
          <a:stretch>
            <a:fillRect/>
          </a:stretch>
        </p:blipFill>
        <p:spPr>
          <a:xfrm>
            <a:off x="7611217" y="-307"/>
            <a:ext cx="1428008" cy="1071552"/>
          </a:xfrm>
          <a:prstGeom prst="rect">
            <a:avLst/>
          </a:prstGeom>
          <a:noFill/>
          <a:ln w="9525">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3" name="标题 2592"/>
          <p:cNvSpPr>
            <a:spLocks noGrp="1"/>
          </p:cNvSpPr>
          <p:nvPr>
            <p:ph type="title" idx="4294967295"/>
          </p:nvPr>
        </p:nvSpPr>
        <p:spPr>
          <a:xfrm>
            <a:off x="928662" y="571486"/>
            <a:ext cx="6172200" cy="648891"/>
          </a:xfrm>
          <a:ln>
            <a:noFill/>
            <a:miter/>
          </a:ln>
        </p:spPr>
        <p:txBody>
          <a:bodyPr anchor="ctr"/>
          <a:lstStyle/>
          <a:p>
            <a:r>
              <a:rPr lang="zh-CN" altLang="en-US" sz="2400" kern="1200" dirty="0" smtClean="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rPr>
              <a:t>危机后干预</a:t>
            </a:r>
            <a:endParaRPr lang="zh-CN" altLang="en-US" sz="2400" strike="noStrike" kern="1200" noProof="1" smtClean="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51202" name="文本占位符 2593"/>
          <p:cNvSpPr>
            <a:spLocks noGrp="1"/>
          </p:cNvSpPr>
          <p:nvPr>
            <p:ph type="body" idx="4294967295"/>
          </p:nvPr>
        </p:nvSpPr>
        <p:spPr>
          <a:xfrm>
            <a:off x="1314450" y="548640"/>
            <a:ext cx="6172200" cy="3382566"/>
          </a:xfrm>
          <a:ln>
            <a:noFill/>
            <a:miter/>
          </a:ln>
        </p:spPr>
        <p:txBody>
          <a:bodyPr anchor="t"/>
          <a:lstStyle/>
          <a:p>
            <a:pPr marL="0" indent="0">
              <a:lnSpc>
                <a:spcPct val="200000"/>
              </a:lnSpc>
              <a:buNone/>
            </a:pPr>
            <a:endParaRPr sz="1500" dirty="0"/>
          </a:p>
          <a:p>
            <a:pPr>
              <a:lnSpc>
                <a:spcPct val="200000"/>
              </a:lnSpc>
              <a:buNone/>
            </a:pPr>
            <a:endParaRPr sz="1500" dirty="0"/>
          </a:p>
          <a:p>
            <a:pPr>
              <a:lnSpc>
                <a:spcPct val="200000"/>
              </a:lnSpc>
              <a:buNone/>
            </a:pPr>
            <a:r>
              <a:rPr sz="2400" dirty="0">
                <a:latin typeface="+mj-ea"/>
                <a:ea typeface="+mj-ea"/>
              </a:rPr>
              <a:t>跟踪进展，</a:t>
            </a:r>
            <a:r>
              <a:rPr sz="2400" dirty="0" smtClean="0">
                <a:latin typeface="+mj-ea"/>
                <a:ea typeface="+mj-ea"/>
              </a:rPr>
              <a:t>提供长时间追踪式心理服务</a:t>
            </a:r>
            <a:r>
              <a:rPr lang="zh-CN" altLang="en-US" sz="2400" dirty="0" smtClean="0">
                <a:latin typeface="+mj-ea"/>
                <a:ea typeface="+mj-ea"/>
              </a:rPr>
              <a:t>；</a:t>
            </a:r>
            <a:endParaRPr lang="en-US" sz="2400" dirty="0" smtClean="0">
              <a:latin typeface="+mj-ea"/>
              <a:ea typeface="+mj-ea"/>
            </a:endParaRPr>
          </a:p>
          <a:p>
            <a:pPr>
              <a:lnSpc>
                <a:spcPct val="200000"/>
              </a:lnSpc>
              <a:buNone/>
            </a:pPr>
            <a:r>
              <a:rPr sz="2400" dirty="0" smtClean="0">
                <a:latin typeface="+mj-ea"/>
                <a:ea typeface="+mj-ea"/>
              </a:rPr>
              <a:t>强化学习应对技巧</a:t>
            </a:r>
            <a:r>
              <a:rPr sz="2400" dirty="0">
                <a:latin typeface="+mj-ea"/>
                <a:ea typeface="+mj-ea"/>
              </a:rPr>
              <a:t>，使员工获得成长</a:t>
            </a:r>
            <a:r>
              <a:rPr sz="2400" dirty="0" smtClean="0">
                <a:latin typeface="+mj-ea"/>
                <a:ea typeface="+mj-ea"/>
              </a:rPr>
              <a:t>；</a:t>
            </a:r>
            <a:endParaRPr lang="en-US" sz="2400" dirty="0" smtClean="0">
              <a:latin typeface="+mj-ea"/>
              <a:ea typeface="+mj-ea"/>
            </a:endParaRPr>
          </a:p>
          <a:p>
            <a:pPr>
              <a:lnSpc>
                <a:spcPct val="200000"/>
              </a:lnSpc>
              <a:buNone/>
            </a:pPr>
            <a:r>
              <a:rPr sz="2400" dirty="0" smtClean="0">
                <a:latin typeface="+mj-ea"/>
                <a:ea typeface="+mj-ea"/>
              </a:rPr>
              <a:t>总结经验</a:t>
            </a:r>
            <a:r>
              <a:rPr sz="2400" dirty="0">
                <a:latin typeface="+mj-ea"/>
                <a:ea typeface="+mj-ea"/>
              </a:rPr>
              <a:t>，不断改进</a:t>
            </a:r>
            <a:r>
              <a:rPr sz="2400" dirty="0" smtClean="0">
                <a:latin typeface="+mj-ea"/>
                <a:ea typeface="+mj-ea"/>
              </a:rPr>
              <a:t>。</a:t>
            </a:r>
            <a:endParaRPr lang="en-US" sz="1500" dirty="0" smtClean="0"/>
          </a:p>
          <a:p>
            <a:pPr>
              <a:lnSpc>
                <a:spcPct val="200000"/>
              </a:lnSpc>
              <a:buNone/>
            </a:pPr>
            <a:endParaRPr lang="en-US" sz="1500" dirty="0" smtClean="0"/>
          </a:p>
          <a:p>
            <a:pPr>
              <a:lnSpc>
                <a:spcPct val="200000"/>
              </a:lnSpc>
              <a:buNone/>
            </a:pPr>
            <a:endParaRPr sz="1500" dirty="0"/>
          </a:p>
        </p:txBody>
      </p:sp>
      <p:sp>
        <p:nvSpPr>
          <p:cNvPr id="51203" name="页脚占位符 1"/>
          <p:cNvSpPr>
            <a:spLocks noGrp="1"/>
          </p:cNvSpPr>
          <p:nvPr>
            <p:ph type="ftr" sz="quarter" idx="4294967295"/>
          </p:nvPr>
        </p:nvSpPr>
        <p:spPr>
          <a:xfrm>
            <a:off x="5829300" y="4933950"/>
            <a:ext cx="2171700" cy="228600"/>
          </a:xfrm>
        </p:spPr>
        <p:txBody>
          <a:bodyPr anchor="t"/>
          <a:lstStyle>
            <a:lvl1pPr marL="0" lvl="0"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Times New Roman" panose="02020603050405020304" pitchFamily="18" charset="0"/>
                <a:ea typeface="华文细黑" panose="02010600040101010101" pitchFamily="2" charset="-122"/>
              </a:defRPr>
            </a:lvl1pPr>
            <a:lvl2pPr marL="457200" lvl="1"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2pPr>
            <a:lvl3pPr marL="914400" lvl="2"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3pPr>
            <a:lvl4pPr marL="1371600" lvl="3"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4pPr>
            <a:lvl5pPr marL="1828800" lvl="4"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5pPr>
          </a:lstStyle>
          <a:p>
            <a:pPr lvl="0" indent="0" algn="r"/>
            <a:r>
              <a:rPr lang="en-US" altLang="zh-CN" sz="900" b="1">
                <a:solidFill>
                  <a:schemeClr val="bg1"/>
                </a:solidFill>
                <a:latin typeface="Verdana" panose="020B0604030504040204" pitchFamily="34" charset="0"/>
              </a:rPr>
              <a:t>YOUR SITE HERE</a:t>
            </a:r>
            <a:endParaRPr lang="en-US" altLang="zh-CN" sz="900" b="1">
              <a:solidFill>
                <a:schemeClr val="bg1"/>
              </a:solidFill>
              <a:latin typeface="Verdana" panose="020B0604030504040204" pitchFamily="34" charset="0"/>
            </a:endParaRPr>
          </a:p>
        </p:txBody>
      </p:sp>
      <p:sp>
        <p:nvSpPr>
          <p:cNvPr id="3" name="灯片编号占位符 2"/>
          <p:cNvSpPr>
            <a:spLocks noGrp="1"/>
          </p:cNvSpPr>
          <p:nvPr>
            <p:ph type="sldNum" sz="quarter" idx="4294967295"/>
          </p:nvPr>
        </p:nvSpPr>
        <p:spPr>
          <a:xfrm>
            <a:off x="3600450" y="4857750"/>
            <a:ext cx="1600200" cy="228600"/>
          </a:xfrm>
        </p:spPr>
        <p:txBody>
          <a:bodyPr/>
          <a:lstStyle/>
          <a:p>
            <a:pPr lvl="0" fontAlgn="base"/>
            <a:fld id="{9A0DB2DC-4C9A-4742-B13C-FB6460FD3503}" type="slidenum">
              <a:rPr lang="ko-KR" altLang="en-US" sz="100" strike="noStrike" noProof="1">
                <a:effectLst>
                  <a:outerShdw blurRad="38100" dist="38100" dir="2700000">
                    <a:srgbClr val="000000"/>
                  </a:outerShdw>
                </a:effectLst>
                <a:latin typeface="Verdana" panose="020B0604030504040204" pitchFamily="34" charset="0"/>
                <a:ea typeface="Gulim" panose="020B0600000101010101" charset="-127"/>
                <a:cs typeface="+mn-cs"/>
              </a:rPr>
            </a:fld>
            <a:endParaRPr lang="ko-KR" altLang="en-US" sz="100" strike="noStrike" noProof="1">
              <a:effectLst>
                <a:outerShdw blurRad="38100" dist="38100" dir="2700000">
                  <a:srgbClr val="000000"/>
                </a:outerShdw>
              </a:effectLst>
            </a:endParaRPr>
          </a:p>
        </p:txBody>
      </p:sp>
      <p:pic>
        <p:nvPicPr>
          <p:cNvPr id="96259" name="图片 4" descr="成功.jpg"/>
          <p:cNvPicPr>
            <a:picLocks noGrp="1" noChangeAspect="1"/>
          </p:cNvPicPr>
          <p:nvPr/>
        </p:nvPicPr>
        <p:blipFill>
          <a:blip r:embed="rId1" cstate="print"/>
          <a:stretch>
            <a:fillRect/>
          </a:stretch>
        </p:blipFill>
        <p:spPr>
          <a:xfrm>
            <a:off x="7100570" y="3540760"/>
            <a:ext cx="1887855" cy="1393190"/>
          </a:xfrm>
          <a:prstGeom prst="rect">
            <a:avLst/>
          </a:prstGeom>
          <a:noFill/>
          <a:ln w="9525">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5" name="标题 2604"/>
          <p:cNvSpPr>
            <a:spLocks noGrp="1"/>
          </p:cNvSpPr>
          <p:nvPr>
            <p:ph type="title" idx="4294967295"/>
          </p:nvPr>
        </p:nvSpPr>
        <p:spPr>
          <a:xfrm>
            <a:off x="398780" y="314087"/>
            <a:ext cx="6172200" cy="648891"/>
          </a:xfrm>
          <a:ln>
            <a:noFill/>
            <a:miter/>
          </a:ln>
        </p:spPr>
        <p:txBody>
          <a:bodyPr anchor="ctr"/>
          <a:lstStyle/>
          <a:p>
            <a:pPr fontAlgn="base"/>
            <a:r>
              <a:rPr lang="zh-CN" altLang="en-US" sz="2400" kern="1200" dirty="0" smtClean="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危机干预的步骤---六步法</a:t>
            </a:r>
            <a:endParaRPr lang="zh-CN" altLang="en-US" sz="2400" strike="noStrike" kern="1200" noProof="1" smtClean="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endParaRPr>
          </a:p>
        </p:txBody>
      </p:sp>
      <p:sp>
        <p:nvSpPr>
          <p:cNvPr id="55298" name="文本占位符 2605"/>
          <p:cNvSpPr>
            <a:spLocks noGrp="1"/>
          </p:cNvSpPr>
          <p:nvPr>
            <p:ph type="body" idx="4294967295"/>
          </p:nvPr>
        </p:nvSpPr>
        <p:spPr>
          <a:xfrm>
            <a:off x="2410460" y="874395"/>
            <a:ext cx="6172200" cy="4212590"/>
          </a:xfrm>
          <a:ln>
            <a:noFill/>
            <a:miter/>
          </a:ln>
        </p:spPr>
        <p:txBody>
          <a:bodyPr anchor="t"/>
          <a:lstStyle/>
          <a:p>
            <a:pPr marL="0" indent="0">
              <a:buNone/>
            </a:pPr>
            <a:r>
              <a:rPr lang="en-US" altLang="zh-CN" dirty="0">
                <a:solidFill>
                  <a:srgbClr val="C00000"/>
                </a:solidFill>
                <a:effectLst/>
                <a:sym typeface="+mn-ea"/>
              </a:rPr>
              <a:t> </a:t>
            </a:r>
            <a:endParaRPr lang="zh-CN" altLang="en-US" strike="noStrike" noProof="1">
              <a:solidFill>
                <a:srgbClr val="C00000"/>
              </a:solidFill>
              <a:effectLst>
                <a:outerShdw blurRad="38100" dist="38100" dir="2700000" algn="tl">
                  <a:srgbClr val="000000">
                    <a:alpha val="43137"/>
                  </a:srgbClr>
                </a:outerShdw>
              </a:effectLst>
            </a:endParaRPr>
          </a:p>
          <a:p>
            <a:pPr marL="0" indent="0">
              <a:buNone/>
            </a:pPr>
            <a:r>
              <a:rPr lang="zh-CN" altLang="en-US" dirty="0">
                <a:solidFill>
                  <a:schemeClr val="tx1"/>
                </a:solidFill>
                <a:effectLst>
                  <a:outerShdw blurRad="38100" dist="38100" dir="2700000" algn="tl">
                    <a:srgbClr val="000000">
                      <a:alpha val="43137"/>
                    </a:srgbClr>
                  </a:outerShdw>
                </a:effectLst>
              </a:rPr>
              <a:t>确定和理解求助者存在的问题。</a:t>
            </a:r>
            <a:endParaRPr lang="zh-CN" altLang="en-US" dirty="0">
              <a:solidFill>
                <a:schemeClr val="tx1"/>
              </a:solidFill>
              <a:effectLst>
                <a:outerShdw blurRad="38100" dist="38100" dir="2700000" algn="tl">
                  <a:srgbClr val="000000">
                    <a:alpha val="43137"/>
                  </a:srgbClr>
                </a:outerShdw>
              </a:effectLst>
            </a:endParaRPr>
          </a:p>
          <a:p>
            <a:pPr marL="0" indent="0">
              <a:buNone/>
            </a:pPr>
            <a:r>
              <a:rPr lang="zh-CN" altLang="en-US" dirty="0">
                <a:solidFill>
                  <a:schemeClr val="tx1"/>
                </a:solidFill>
                <a:effectLst>
                  <a:outerShdw blurRad="38100" dist="38100" dir="2700000" algn="tl">
                    <a:srgbClr val="000000">
                      <a:alpha val="43137"/>
                    </a:srgbClr>
                  </a:outerShdw>
                </a:effectLst>
              </a:rPr>
              <a:t>应用倾听技术（同情、理解、真诚、接纳以及尊重）</a:t>
            </a:r>
            <a:endParaRPr lang="zh-CN" altLang="en-US" dirty="0">
              <a:solidFill>
                <a:schemeClr val="tx1"/>
              </a:solidFill>
              <a:effectLst>
                <a:outerShdw blurRad="38100" dist="38100" dir="2700000" algn="tl">
                  <a:srgbClr val="000000">
                    <a:alpha val="43137"/>
                  </a:srgbClr>
                </a:outerShdw>
              </a:effectLst>
            </a:endParaRPr>
          </a:p>
          <a:p>
            <a:pPr marL="0" indent="0">
              <a:buNone/>
            </a:pPr>
            <a:endParaRPr lang="zh-CN" altLang="en-US" dirty="0">
              <a:solidFill>
                <a:schemeClr val="tx1"/>
              </a:solidFill>
              <a:effectLst>
                <a:outerShdw blurRad="38100" dist="38100" dir="2700000" algn="tl">
                  <a:srgbClr val="000000">
                    <a:alpha val="43137"/>
                  </a:srgbClr>
                </a:outerShdw>
              </a:effectLst>
            </a:endParaRPr>
          </a:p>
          <a:p>
            <a:pPr marL="0" indent="0">
              <a:buNone/>
            </a:pPr>
            <a:r>
              <a:rPr lang="zh-CN" altLang="en-US" dirty="0">
                <a:solidFill>
                  <a:schemeClr val="tx1"/>
                </a:solidFill>
                <a:effectLst>
                  <a:outerShdw blurRad="38100" dist="38100" dir="2700000" algn="tl">
                    <a:srgbClr val="000000">
                      <a:alpha val="43137"/>
                    </a:srgbClr>
                  </a:outerShdw>
                </a:effectLst>
              </a:rPr>
              <a:t>保证求助者安全做为首要目标，使其对自我和他人的生理和心理危险性降低到最小。</a:t>
            </a:r>
            <a:endParaRPr lang="zh-CN" altLang="en-US" dirty="0">
              <a:solidFill>
                <a:schemeClr val="tx1"/>
              </a:solidFill>
              <a:effectLst>
                <a:outerShdw blurRad="38100" dist="38100" dir="2700000" algn="tl">
                  <a:srgbClr val="000000">
                    <a:alpha val="43137"/>
                  </a:srgbClr>
                </a:outerShdw>
              </a:effectLst>
            </a:endParaRPr>
          </a:p>
          <a:p>
            <a:pPr marL="0" indent="0">
              <a:buNone/>
            </a:pPr>
            <a:endParaRPr lang="zh-CN" altLang="en-US" dirty="0">
              <a:solidFill>
                <a:schemeClr val="tx1"/>
              </a:solidFill>
              <a:effectLst>
                <a:outerShdw blurRad="38100" dist="38100" dir="2700000" algn="tl">
                  <a:srgbClr val="000000">
                    <a:alpha val="43137"/>
                  </a:srgbClr>
                </a:outerShdw>
              </a:effectLst>
            </a:endParaRPr>
          </a:p>
          <a:p>
            <a:pPr marL="0" indent="0">
              <a:buNone/>
            </a:pPr>
            <a:r>
              <a:rPr lang="zh-CN" altLang="en-US" dirty="0">
                <a:solidFill>
                  <a:schemeClr val="tx1"/>
                </a:solidFill>
                <a:effectLst>
                  <a:outerShdw blurRad="38100" dist="38100" dir="2700000" algn="tl">
                    <a:srgbClr val="000000">
                      <a:alpha val="43137"/>
                    </a:srgbClr>
                  </a:outerShdw>
                </a:effectLst>
              </a:rPr>
              <a:t>强调与求助者沟通与交流，让求助者知道“这里有一个人确实很关心我！”</a:t>
            </a:r>
            <a:endParaRPr lang="zh-CN" altLang="en-US" dirty="0">
              <a:solidFill>
                <a:schemeClr val="tx1"/>
              </a:solidFill>
              <a:effectLst>
                <a:outerShdw blurRad="38100" dist="38100" dir="2700000" algn="tl">
                  <a:srgbClr val="000000">
                    <a:alpha val="43137"/>
                  </a:srgbClr>
                </a:outerShdw>
              </a:effectLst>
              <a:sym typeface="+mn-ea"/>
            </a:endParaRPr>
          </a:p>
          <a:p>
            <a:pPr lvl="1">
              <a:buNone/>
            </a:pPr>
            <a:endParaRPr lang="zh-CN" altLang="en-US" dirty="0">
              <a:solidFill>
                <a:schemeClr val="tx1"/>
              </a:solidFill>
              <a:effectLst>
                <a:outerShdw blurRad="38100" dist="38100" dir="2700000" algn="tl">
                  <a:srgbClr val="000000">
                    <a:alpha val="43137"/>
                  </a:srgbClr>
                </a:outerShdw>
              </a:effectLst>
              <a:sym typeface="+mn-ea"/>
            </a:endParaRPr>
          </a:p>
        </p:txBody>
      </p:sp>
      <p:sp>
        <p:nvSpPr>
          <p:cNvPr id="55299" name="页脚占位符 1"/>
          <p:cNvSpPr>
            <a:spLocks noGrp="1"/>
          </p:cNvSpPr>
          <p:nvPr>
            <p:ph type="ftr" sz="quarter" idx="10"/>
          </p:nvPr>
        </p:nvSpPr>
        <p:spPr>
          <a:xfrm>
            <a:off x="5829300" y="4933950"/>
            <a:ext cx="2171700" cy="228600"/>
          </a:xfrm>
        </p:spPr>
        <p:txBody>
          <a:bodyPr anchor="t"/>
          <a:lstStyle>
            <a:lvl1pPr marL="0" lvl="0"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Times New Roman" panose="02020603050405020304" pitchFamily="18" charset="0"/>
                <a:ea typeface="华文细黑" panose="02010600040101010101" pitchFamily="2" charset="-122"/>
              </a:defRPr>
            </a:lvl1pPr>
            <a:lvl2pPr marL="457200" lvl="1"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2pPr>
            <a:lvl3pPr marL="914400" lvl="2"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3pPr>
            <a:lvl4pPr marL="1371600" lvl="3"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4pPr>
            <a:lvl5pPr marL="1828800" lvl="4"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5pPr>
          </a:lstStyle>
          <a:p>
            <a:pPr lvl="0" indent="0" algn="r"/>
            <a:r>
              <a:rPr lang="en-US" altLang="zh-CN" sz="900" b="1">
                <a:solidFill>
                  <a:schemeClr val="bg1"/>
                </a:solidFill>
                <a:latin typeface="Verdana" panose="020B0604030504040204" pitchFamily="34" charset="0"/>
              </a:rPr>
              <a:t>YOUR SITE HERE</a:t>
            </a:r>
            <a:endParaRPr lang="en-US" altLang="zh-CN" sz="900" b="1">
              <a:solidFill>
                <a:schemeClr val="bg1"/>
              </a:solidFill>
              <a:latin typeface="Verdana" panose="020B0604030504040204" pitchFamily="34" charset="0"/>
            </a:endParaRPr>
          </a:p>
        </p:txBody>
      </p:sp>
      <p:sp>
        <p:nvSpPr>
          <p:cNvPr id="3" name="灯片编号占位符 2"/>
          <p:cNvSpPr>
            <a:spLocks noGrp="1"/>
          </p:cNvSpPr>
          <p:nvPr>
            <p:ph type="sldNum" sz="quarter" idx="11"/>
          </p:nvPr>
        </p:nvSpPr>
        <p:spPr>
          <a:xfrm>
            <a:off x="3600450" y="4857750"/>
            <a:ext cx="1600200" cy="228600"/>
          </a:xfrm>
        </p:spPr>
        <p:txBody>
          <a:bodyPr/>
          <a:lstStyle/>
          <a:p>
            <a:pPr lvl="0" fontAlgn="base"/>
            <a:fld id="{9A0DB2DC-4C9A-4742-B13C-FB6460FD3503}" type="slidenum">
              <a:rPr lang="ko-KR" altLang="en-US" sz="100" strike="noStrike" noProof="1">
                <a:effectLst>
                  <a:outerShdw blurRad="38100" dist="38100" dir="2700000">
                    <a:srgbClr val="000000"/>
                  </a:outerShdw>
                </a:effectLst>
                <a:latin typeface="Verdana" panose="020B0604030504040204" pitchFamily="34" charset="0"/>
                <a:ea typeface="Gulim" panose="020B0600000101010101" charset="-127"/>
                <a:cs typeface="+mn-cs"/>
              </a:rPr>
            </a:fld>
            <a:endParaRPr lang="ko-KR" altLang="en-US" sz="100" strike="noStrike" noProof="1">
              <a:effectLst>
                <a:outerShdw blurRad="38100" dist="38100" dir="2700000">
                  <a:srgbClr val="000000"/>
                </a:outerShdw>
              </a:effectLst>
            </a:endParaRPr>
          </a:p>
        </p:txBody>
      </p:sp>
      <p:sp>
        <p:nvSpPr>
          <p:cNvPr id="2" name="文本框 1"/>
          <p:cNvSpPr txBox="1"/>
          <p:nvPr/>
        </p:nvSpPr>
        <p:spPr>
          <a:xfrm>
            <a:off x="471170" y="1316990"/>
            <a:ext cx="1374775" cy="3683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square" rtlCol="0">
            <a:spAutoFit/>
          </a:bodyPr>
          <a:lstStyle/>
          <a:p>
            <a:r>
              <a:rPr lang="en-US" altLang="zh-CN"/>
              <a:t>1.</a:t>
            </a:r>
            <a:r>
              <a:rPr lang="zh-CN" altLang="en-US"/>
              <a:t>确定问题</a:t>
            </a:r>
            <a:endParaRPr lang="zh-CN" altLang="en-US"/>
          </a:p>
        </p:txBody>
      </p:sp>
      <p:sp>
        <p:nvSpPr>
          <p:cNvPr id="4" name="文本框 3"/>
          <p:cNvSpPr txBox="1"/>
          <p:nvPr/>
        </p:nvSpPr>
        <p:spPr>
          <a:xfrm>
            <a:off x="398780" y="2379345"/>
            <a:ext cx="1519555" cy="6451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rtlCol="0">
            <a:spAutoFit/>
          </a:bodyPr>
          <a:lstStyle/>
          <a:p>
            <a:pPr algn="ctr"/>
            <a:r>
              <a:rPr lang="en-US" altLang="zh-CN"/>
              <a:t>2.</a:t>
            </a:r>
            <a:r>
              <a:rPr lang="zh-CN" altLang="en-US" dirty="0">
                <a:solidFill>
                  <a:schemeClr val="tx1"/>
                </a:solidFill>
                <a:sym typeface="+mn-ea"/>
              </a:rPr>
              <a:t>保证求助者</a:t>
            </a:r>
            <a:endParaRPr lang="zh-CN" altLang="en-US" dirty="0">
              <a:solidFill>
                <a:schemeClr val="tx1"/>
              </a:solidFill>
              <a:sym typeface="+mn-ea"/>
            </a:endParaRPr>
          </a:p>
          <a:p>
            <a:pPr algn="ctr"/>
            <a:r>
              <a:rPr lang="zh-CN" altLang="en-US" dirty="0">
                <a:solidFill>
                  <a:schemeClr val="tx1"/>
                </a:solidFill>
                <a:sym typeface="+mn-ea"/>
              </a:rPr>
              <a:t>安全</a:t>
            </a:r>
            <a:endParaRPr lang="zh-CN" altLang="en-US" dirty="0">
              <a:solidFill>
                <a:schemeClr val="tx1"/>
              </a:solidFill>
              <a:sym typeface="+mn-ea"/>
            </a:endParaRPr>
          </a:p>
        </p:txBody>
      </p:sp>
      <p:sp>
        <p:nvSpPr>
          <p:cNvPr id="5" name="文本框 4"/>
          <p:cNvSpPr txBox="1"/>
          <p:nvPr/>
        </p:nvSpPr>
        <p:spPr>
          <a:xfrm>
            <a:off x="485775" y="3601085"/>
            <a:ext cx="1287780" cy="3683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rtlCol="0">
            <a:spAutoFit/>
          </a:bodyPr>
          <a:lstStyle/>
          <a:p>
            <a:pPr algn="l"/>
            <a:r>
              <a:rPr lang="en-US" altLang="zh-CN" dirty="0">
                <a:solidFill>
                  <a:schemeClr val="tx1"/>
                </a:solidFill>
                <a:sym typeface="+mn-ea"/>
              </a:rPr>
              <a:t>3.</a:t>
            </a:r>
            <a:r>
              <a:rPr lang="zh-CN" altLang="en-US" dirty="0">
                <a:solidFill>
                  <a:schemeClr val="tx1"/>
                </a:solidFill>
                <a:sym typeface="+mn-ea"/>
              </a:rPr>
              <a:t>给予支持</a:t>
            </a:r>
            <a:endParaRPr lang="zh-CN" altLang="en-US" dirty="0">
              <a:solidFill>
                <a:schemeClr val="tx1"/>
              </a:solidFill>
              <a:sym typeface="+mn-ea"/>
            </a:endParaRPr>
          </a:p>
        </p:txBody>
      </p:sp>
      <p:sp>
        <p:nvSpPr>
          <p:cNvPr id="6" name="下箭头 5"/>
          <p:cNvSpPr/>
          <p:nvPr/>
        </p:nvSpPr>
        <p:spPr>
          <a:xfrm>
            <a:off x="1174115" y="1760855"/>
            <a:ext cx="75565" cy="576580"/>
          </a:xfrm>
          <a:prstGeom prst="downArrow">
            <a:avLst/>
          </a:prstGeom>
          <a:solidFill>
            <a:schemeClr val="tx1">
              <a:lumMod val="50000"/>
              <a:lumOff val="5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7" name="下箭头 6"/>
          <p:cNvSpPr/>
          <p:nvPr/>
        </p:nvSpPr>
        <p:spPr>
          <a:xfrm>
            <a:off x="1187450" y="3024505"/>
            <a:ext cx="75565" cy="576580"/>
          </a:xfrm>
          <a:prstGeom prst="downArrow">
            <a:avLst/>
          </a:prstGeom>
          <a:solidFill>
            <a:schemeClr val="tx1">
              <a:lumMod val="50000"/>
              <a:lumOff val="5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9" name="下箭头 8"/>
          <p:cNvSpPr/>
          <p:nvPr/>
        </p:nvSpPr>
        <p:spPr>
          <a:xfrm>
            <a:off x="1174115" y="4071620"/>
            <a:ext cx="101600" cy="584835"/>
          </a:xfrm>
          <a:prstGeom prst="downArrow">
            <a:avLst/>
          </a:prstGeom>
          <a:solidFill>
            <a:schemeClr val="tx1">
              <a:lumMod val="50000"/>
              <a:lumOff val="5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文本占位符 2605"/>
          <p:cNvSpPr>
            <a:spLocks noGrp="1"/>
          </p:cNvSpPr>
          <p:nvPr>
            <p:ph type="body" idx="4294967295"/>
          </p:nvPr>
        </p:nvSpPr>
        <p:spPr>
          <a:xfrm>
            <a:off x="3202940" y="874395"/>
            <a:ext cx="5373370" cy="3394710"/>
          </a:xfrm>
          <a:ln>
            <a:noFill/>
            <a:miter/>
          </a:ln>
        </p:spPr>
        <p:txBody>
          <a:bodyPr anchor="t"/>
          <a:lstStyle/>
          <a:p>
            <a:pPr marL="0" indent="0">
              <a:buNone/>
            </a:pPr>
            <a:r>
              <a:rPr lang="en-US" altLang="zh-CN" dirty="0">
                <a:solidFill>
                  <a:srgbClr val="C00000"/>
                </a:solidFill>
                <a:effectLst/>
                <a:sym typeface="+mn-ea"/>
              </a:rPr>
              <a:t> </a:t>
            </a:r>
            <a:endParaRPr lang="zh-CN" altLang="en-US" strike="noStrike" noProof="1">
              <a:solidFill>
                <a:srgbClr val="C00000"/>
              </a:solidFill>
              <a:effectLst>
                <a:outerShdw blurRad="38100" dist="38100" dir="2700000" algn="tl">
                  <a:srgbClr val="000000">
                    <a:alpha val="43137"/>
                  </a:srgbClr>
                </a:outerShdw>
              </a:effectLst>
            </a:endParaRPr>
          </a:p>
          <a:p>
            <a:pPr marL="0" indent="0">
              <a:buNone/>
            </a:pPr>
            <a:r>
              <a:rPr lang="zh-CN" altLang="en-US" dirty="0">
                <a:solidFill>
                  <a:schemeClr val="tx1"/>
                </a:solidFill>
                <a:effectLst>
                  <a:outerShdw blurRad="38100" dist="38100" dir="2700000" algn="tl">
                    <a:srgbClr val="000000">
                      <a:alpha val="43137"/>
                    </a:srgbClr>
                  </a:outerShdw>
                </a:effectLst>
              </a:rPr>
              <a:t>客观地评价各种可以</a:t>
            </a:r>
            <a:r>
              <a:rPr lang="zh-CN" altLang="en-US" dirty="0">
                <a:solidFill>
                  <a:srgbClr val="C00000"/>
                </a:solidFill>
                <a:effectLst>
                  <a:outerShdw blurRad="38100" dist="38100" dir="2700000" algn="tl">
                    <a:srgbClr val="000000">
                      <a:alpha val="43137"/>
                    </a:srgbClr>
                  </a:outerShdw>
                </a:effectLst>
              </a:rPr>
              <a:t>变通</a:t>
            </a:r>
            <a:r>
              <a:rPr lang="zh-CN" altLang="en-US" dirty="0">
                <a:solidFill>
                  <a:schemeClr val="tx1"/>
                </a:solidFill>
                <a:effectLst>
                  <a:outerShdw blurRad="38100" dist="38100" dir="2700000" algn="tl">
                    <a:srgbClr val="000000">
                      <a:alpha val="43137"/>
                    </a:srgbClr>
                  </a:outerShdw>
                </a:effectLst>
              </a:rPr>
              <a:t>的应对方式，能够给感到绝望和走投无路的求助者以极大的支持。</a:t>
            </a:r>
            <a:endParaRPr lang="zh-CN" altLang="en-US" dirty="0">
              <a:solidFill>
                <a:schemeClr val="tx1"/>
              </a:solidFill>
              <a:effectLst>
                <a:outerShdw blurRad="38100" dist="38100" dir="2700000" algn="tl">
                  <a:srgbClr val="000000">
                    <a:alpha val="43137"/>
                  </a:srgbClr>
                </a:outerShdw>
              </a:effectLst>
            </a:endParaRPr>
          </a:p>
          <a:p>
            <a:pPr marL="0" indent="0">
              <a:buNone/>
            </a:pPr>
            <a:r>
              <a:rPr lang="zh-CN" altLang="en-US" dirty="0">
                <a:solidFill>
                  <a:schemeClr val="tx1"/>
                </a:solidFill>
                <a:effectLst>
                  <a:outerShdw blurRad="38100" dist="38100" dir="2700000" algn="tl">
                    <a:srgbClr val="000000">
                      <a:alpha val="43137"/>
                    </a:srgbClr>
                  </a:outerShdw>
                </a:effectLst>
                <a:sym typeface="+mn-ea"/>
              </a:rPr>
              <a:t> </a:t>
            </a:r>
            <a:endParaRPr lang="zh-CN" altLang="en-US" dirty="0">
              <a:solidFill>
                <a:schemeClr val="tx1"/>
              </a:solidFill>
              <a:effectLst>
                <a:outerShdw blurRad="38100" dist="38100" dir="2700000" algn="tl">
                  <a:srgbClr val="000000">
                    <a:alpha val="43137"/>
                  </a:srgbClr>
                </a:outerShdw>
              </a:effectLst>
              <a:sym typeface="+mn-ea"/>
            </a:endParaRPr>
          </a:p>
          <a:p>
            <a:pPr marL="0" indent="0">
              <a:buNone/>
            </a:pPr>
            <a:endParaRPr lang="zh-CN" altLang="en-US" dirty="0">
              <a:solidFill>
                <a:schemeClr val="tx1"/>
              </a:solidFill>
              <a:effectLst>
                <a:outerShdw blurRad="38100" dist="38100" dir="2700000" algn="tl">
                  <a:srgbClr val="000000">
                    <a:alpha val="43137"/>
                  </a:srgbClr>
                </a:outerShdw>
              </a:effectLst>
              <a:sym typeface="+mn-ea"/>
            </a:endParaRPr>
          </a:p>
        </p:txBody>
      </p:sp>
      <p:sp>
        <p:nvSpPr>
          <p:cNvPr id="55299" name="页脚占位符 1"/>
          <p:cNvSpPr>
            <a:spLocks noGrp="1"/>
          </p:cNvSpPr>
          <p:nvPr>
            <p:ph type="ftr" sz="quarter" idx="10"/>
          </p:nvPr>
        </p:nvSpPr>
        <p:spPr>
          <a:xfrm>
            <a:off x="5829300" y="4933950"/>
            <a:ext cx="2171700" cy="228600"/>
          </a:xfrm>
        </p:spPr>
        <p:txBody>
          <a:bodyPr anchor="t"/>
          <a:lstStyle>
            <a:lvl1pPr marL="0" lvl="0"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Times New Roman" panose="02020603050405020304" pitchFamily="18" charset="0"/>
                <a:ea typeface="华文细黑" panose="02010600040101010101" pitchFamily="2" charset="-122"/>
              </a:defRPr>
            </a:lvl1pPr>
            <a:lvl2pPr marL="457200" lvl="1"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2pPr>
            <a:lvl3pPr marL="914400" lvl="2"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3pPr>
            <a:lvl4pPr marL="1371600" lvl="3"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4pPr>
            <a:lvl5pPr marL="1828800" lvl="4"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5pPr>
          </a:lstStyle>
          <a:p>
            <a:pPr lvl="0" indent="0" algn="r"/>
            <a:r>
              <a:rPr lang="en-US" altLang="zh-CN" sz="900" b="1">
                <a:solidFill>
                  <a:schemeClr val="bg1"/>
                </a:solidFill>
                <a:latin typeface="Verdana" panose="020B0604030504040204" pitchFamily="34" charset="0"/>
              </a:rPr>
              <a:t>YOUR SITE HERE</a:t>
            </a:r>
            <a:endParaRPr lang="en-US" altLang="zh-CN" sz="900" b="1">
              <a:solidFill>
                <a:schemeClr val="bg1"/>
              </a:solidFill>
              <a:latin typeface="Verdana" panose="020B0604030504040204" pitchFamily="34" charset="0"/>
            </a:endParaRPr>
          </a:p>
        </p:txBody>
      </p:sp>
      <p:sp>
        <p:nvSpPr>
          <p:cNvPr id="3" name="灯片编号占位符 2"/>
          <p:cNvSpPr>
            <a:spLocks noGrp="1"/>
          </p:cNvSpPr>
          <p:nvPr>
            <p:ph type="sldNum" sz="quarter" idx="11"/>
          </p:nvPr>
        </p:nvSpPr>
        <p:spPr>
          <a:xfrm>
            <a:off x="3600450" y="4857750"/>
            <a:ext cx="1600200" cy="228600"/>
          </a:xfrm>
        </p:spPr>
        <p:txBody>
          <a:bodyPr/>
          <a:lstStyle/>
          <a:p>
            <a:pPr lvl="0" fontAlgn="base"/>
            <a:fld id="{9A0DB2DC-4C9A-4742-B13C-FB6460FD3503}" type="slidenum">
              <a:rPr lang="ko-KR" altLang="en-US" sz="100" strike="noStrike" noProof="1">
                <a:effectLst>
                  <a:outerShdw blurRad="38100" dist="38100" dir="2700000">
                    <a:srgbClr val="000000"/>
                  </a:outerShdw>
                </a:effectLst>
                <a:latin typeface="Verdana" panose="020B0604030504040204" pitchFamily="34" charset="0"/>
                <a:ea typeface="Gulim" panose="020B0600000101010101" charset="-127"/>
                <a:cs typeface="+mn-cs"/>
              </a:rPr>
            </a:fld>
            <a:endParaRPr lang="ko-KR" altLang="en-US" sz="100" strike="noStrike" noProof="1">
              <a:effectLst>
                <a:outerShdw blurRad="38100" dist="38100" dir="2700000">
                  <a:srgbClr val="000000"/>
                </a:outerShdw>
              </a:effectLst>
            </a:endParaRPr>
          </a:p>
        </p:txBody>
      </p:sp>
      <p:sp>
        <p:nvSpPr>
          <p:cNvPr id="2" name="文本框 1"/>
          <p:cNvSpPr txBox="1"/>
          <p:nvPr/>
        </p:nvSpPr>
        <p:spPr>
          <a:xfrm>
            <a:off x="1013460" y="1157605"/>
            <a:ext cx="1447800" cy="9220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square" rtlCol="0">
            <a:spAutoFit/>
          </a:bodyPr>
          <a:lstStyle/>
          <a:p>
            <a:pPr algn="ctr"/>
            <a:r>
              <a:rPr lang="en-US" altLang="zh-CN" dirty="0"/>
              <a:t>4.</a:t>
            </a:r>
            <a:r>
              <a:rPr lang="zh-CN" altLang="en-US" dirty="0">
                <a:effectLst>
                  <a:outerShdw blurRad="38100" dist="38100" dir="2700000" algn="tl">
                    <a:srgbClr val="000000">
                      <a:alpha val="43137"/>
                    </a:srgbClr>
                  </a:outerShdw>
                </a:effectLst>
                <a:sym typeface="+mn-ea"/>
              </a:rPr>
              <a:t>提出并验证可变通的应对方式</a:t>
            </a:r>
            <a:endParaRPr lang="zh-CN" altLang="en-US" dirty="0"/>
          </a:p>
        </p:txBody>
      </p:sp>
      <p:sp>
        <p:nvSpPr>
          <p:cNvPr id="4" name="文本框 3"/>
          <p:cNvSpPr txBox="1"/>
          <p:nvPr/>
        </p:nvSpPr>
        <p:spPr>
          <a:xfrm>
            <a:off x="1013460" y="2869565"/>
            <a:ext cx="1287780" cy="3683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rtlCol="0">
            <a:spAutoFit/>
          </a:bodyPr>
          <a:lstStyle/>
          <a:p>
            <a:pPr>
              <a:buClrTx/>
              <a:buSzTx/>
              <a:buFontTx/>
            </a:pPr>
            <a:r>
              <a:rPr lang="zh-CN" altLang="en-US" dirty="0"/>
              <a:t>5.制定计划</a:t>
            </a:r>
            <a:endParaRPr lang="zh-CN" altLang="en-US" dirty="0"/>
          </a:p>
        </p:txBody>
      </p:sp>
      <p:sp>
        <p:nvSpPr>
          <p:cNvPr id="5" name="文本框 4"/>
          <p:cNvSpPr txBox="1"/>
          <p:nvPr/>
        </p:nvSpPr>
        <p:spPr>
          <a:xfrm>
            <a:off x="3202940" y="2664460"/>
            <a:ext cx="5441026" cy="645160"/>
          </a:xfrm>
          <a:prstGeom prst="rect">
            <a:avLst/>
          </a:prstGeom>
          <a:noFill/>
        </p:spPr>
        <p:txBody>
          <a:bodyPr wrap="square" rtlCol="0" anchor="t">
            <a:spAutoFit/>
          </a:bodyPr>
          <a:lstStyle/>
          <a:p>
            <a:pPr marL="0" indent="0">
              <a:buNone/>
            </a:pPr>
            <a:r>
              <a:rPr lang="zh-CN" altLang="en-US" dirty="0">
                <a:effectLst>
                  <a:outerShdw blurRad="38100" dist="38100" dir="2700000" algn="tl">
                    <a:srgbClr val="000000">
                      <a:alpha val="43137"/>
                    </a:srgbClr>
                  </a:outerShdw>
                </a:effectLst>
                <a:sym typeface="+mn-ea"/>
              </a:rPr>
              <a:t>危机干预工作者要与求助者</a:t>
            </a:r>
            <a:r>
              <a:rPr lang="zh-CN" altLang="en-US" dirty="0">
                <a:solidFill>
                  <a:srgbClr val="C00000"/>
                </a:solidFill>
                <a:effectLst>
                  <a:outerShdw blurRad="38100" dist="38100" dir="2700000" algn="tl">
                    <a:srgbClr val="000000">
                      <a:alpha val="43137"/>
                    </a:srgbClr>
                  </a:outerShdw>
                </a:effectLst>
                <a:sym typeface="+mn-ea"/>
              </a:rPr>
              <a:t>共同制订行动步骤</a:t>
            </a:r>
            <a:r>
              <a:rPr lang="zh-CN" altLang="en-US" dirty="0">
                <a:effectLst>
                  <a:outerShdw blurRad="38100" dist="38100" dir="2700000" algn="tl">
                    <a:srgbClr val="000000">
                      <a:alpha val="43137"/>
                    </a:srgbClr>
                  </a:outerShdw>
                </a:effectLst>
                <a:sym typeface="+mn-ea"/>
              </a:rPr>
              <a:t>来矫正其情绪的失衡状态。</a:t>
            </a:r>
            <a:endParaRPr lang="zh-CN" altLang="en-US" dirty="0"/>
          </a:p>
        </p:txBody>
      </p:sp>
      <p:sp>
        <p:nvSpPr>
          <p:cNvPr id="6" name="文本框 5"/>
          <p:cNvSpPr txBox="1"/>
          <p:nvPr/>
        </p:nvSpPr>
        <p:spPr>
          <a:xfrm>
            <a:off x="1013749" y="3900793"/>
            <a:ext cx="1287780" cy="3683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rtlCol="0">
            <a:spAutoFit/>
          </a:bodyPr>
          <a:lstStyle/>
          <a:p>
            <a:pPr algn="l"/>
            <a:r>
              <a:rPr lang="en-US" altLang="zh-CN"/>
              <a:t>6.</a:t>
            </a:r>
            <a:r>
              <a:rPr lang="zh-CN" altLang="en-US"/>
              <a:t>得到承诺</a:t>
            </a:r>
            <a:endParaRPr lang="zh-CN" altLang="en-US"/>
          </a:p>
        </p:txBody>
      </p:sp>
      <p:sp>
        <p:nvSpPr>
          <p:cNvPr id="7" name="文本框 6"/>
          <p:cNvSpPr txBox="1"/>
          <p:nvPr/>
        </p:nvSpPr>
        <p:spPr>
          <a:xfrm>
            <a:off x="3202940" y="3735070"/>
            <a:ext cx="5235575" cy="1198880"/>
          </a:xfrm>
          <a:prstGeom prst="rect">
            <a:avLst/>
          </a:prstGeom>
          <a:noFill/>
        </p:spPr>
        <p:txBody>
          <a:bodyPr wrap="square" rtlCol="0" anchor="t">
            <a:spAutoFit/>
          </a:bodyPr>
          <a:lstStyle/>
          <a:p>
            <a:pPr algn="l"/>
            <a:r>
              <a:rPr lang="zh-CN" altLang="en-US" dirty="0">
                <a:effectLst>
                  <a:outerShdw blurRad="38100" dist="38100" dir="2700000" algn="tl">
                    <a:srgbClr val="000000">
                      <a:alpha val="43137"/>
                    </a:srgbClr>
                  </a:outerShdw>
                </a:effectLst>
                <a:sym typeface="+mn-ea"/>
              </a:rPr>
              <a:t>明确在实施计划时是否达成同意合作的协议。</a:t>
            </a:r>
            <a:endParaRPr lang="zh-CN" altLang="en-US" dirty="0">
              <a:effectLst>
                <a:outerShdw blurRad="38100" dist="38100" dir="2700000" algn="tl">
                  <a:srgbClr val="000000">
                    <a:alpha val="43137"/>
                  </a:srgbClr>
                </a:outerShdw>
              </a:effectLst>
              <a:sym typeface="+mn-ea"/>
            </a:endParaRPr>
          </a:p>
          <a:p>
            <a:pPr algn="l"/>
            <a:r>
              <a:rPr lang="zh-CN" altLang="en-US" dirty="0">
                <a:effectLst>
                  <a:outerShdw blurRad="38100" dist="38100" dir="2700000" algn="tl">
                    <a:srgbClr val="000000">
                      <a:alpha val="43137"/>
                    </a:srgbClr>
                  </a:outerShdw>
                </a:effectLst>
                <a:sym typeface="+mn-ea"/>
              </a:rPr>
              <a:t>在结束前，危机干预工作者应该从求助者那里得到</a:t>
            </a:r>
            <a:r>
              <a:rPr lang="zh-CN" altLang="en-US" dirty="0">
                <a:solidFill>
                  <a:srgbClr val="C00000"/>
                </a:solidFill>
                <a:effectLst>
                  <a:outerShdw blurRad="38100" dist="38100" dir="2700000" algn="tl">
                    <a:srgbClr val="000000">
                      <a:alpha val="43137"/>
                    </a:srgbClr>
                  </a:outerShdw>
                </a:effectLst>
                <a:sym typeface="+mn-ea"/>
              </a:rPr>
              <a:t>诚实、直接和适当</a:t>
            </a:r>
            <a:r>
              <a:rPr lang="zh-CN" altLang="en-US" dirty="0">
                <a:effectLst>
                  <a:outerShdw blurRad="38100" dist="38100" dir="2700000" algn="tl">
                    <a:srgbClr val="000000">
                      <a:alpha val="43137"/>
                    </a:srgbClr>
                  </a:outerShdw>
                </a:effectLst>
                <a:sym typeface="+mn-ea"/>
              </a:rPr>
              <a:t>的承诺。</a:t>
            </a:r>
            <a:endParaRPr lang="zh-CN" altLang="en-US" dirty="0">
              <a:solidFill>
                <a:schemeClr val="tx1"/>
              </a:solidFill>
              <a:effectLst>
                <a:outerShdw blurRad="38100" dist="38100" dir="2700000" algn="tl">
                  <a:srgbClr val="000000">
                    <a:alpha val="43137"/>
                  </a:srgbClr>
                </a:outerShdw>
              </a:effectLst>
            </a:endParaRPr>
          </a:p>
          <a:p>
            <a:endParaRPr lang="zh-CN" altLang="en-US"/>
          </a:p>
        </p:txBody>
      </p:sp>
      <p:sp>
        <p:nvSpPr>
          <p:cNvPr id="9" name="下箭头 8"/>
          <p:cNvSpPr/>
          <p:nvPr/>
        </p:nvSpPr>
        <p:spPr>
          <a:xfrm>
            <a:off x="1685925" y="2182495"/>
            <a:ext cx="101600" cy="584835"/>
          </a:xfrm>
          <a:prstGeom prst="downArrow">
            <a:avLst/>
          </a:prstGeom>
          <a:solidFill>
            <a:schemeClr val="tx1">
              <a:lumMod val="50000"/>
              <a:lumOff val="5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10" name="下箭头 9"/>
          <p:cNvSpPr/>
          <p:nvPr/>
        </p:nvSpPr>
        <p:spPr>
          <a:xfrm>
            <a:off x="1685925" y="3237865"/>
            <a:ext cx="101600" cy="584835"/>
          </a:xfrm>
          <a:prstGeom prst="downArrow">
            <a:avLst/>
          </a:prstGeom>
          <a:solidFill>
            <a:schemeClr val="tx1">
              <a:lumMod val="50000"/>
              <a:lumOff val="5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11" name="标题 2604"/>
          <p:cNvSpPr>
            <a:spLocks noGrp="1"/>
          </p:cNvSpPr>
          <p:nvPr/>
        </p:nvSpPr>
        <p:spPr>
          <a:xfrm>
            <a:off x="694055" y="314087"/>
            <a:ext cx="6172200" cy="648891"/>
          </a:xfrm>
          <a:ln>
            <a:noFill/>
            <a:miter/>
          </a:ln>
        </p:spPr>
        <p:txBody>
          <a:bodyPr anchor="ctr"/>
          <a:lst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9pPr>
          </a:lstStyle>
          <a:p>
            <a:pPr fontAlgn="base"/>
            <a:r>
              <a:rPr lang="zh-CN" altLang="en-US" sz="2400" dirty="0" smtClean="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危机干预的步骤---六步法</a:t>
            </a:r>
            <a:endParaRPr lang="zh-CN" altLang="en-US" sz="2400" strike="noStrike" noProof="1" smtClean="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9"/>
          <p:cNvGrpSpPr/>
          <p:nvPr/>
        </p:nvGrpSpPr>
        <p:grpSpPr bwMode="auto">
          <a:xfrm>
            <a:off x="958850" y="889794"/>
            <a:ext cx="2768600" cy="1570037"/>
            <a:chOff x="958486" y="1157048"/>
            <a:chExt cx="2768506" cy="1569660"/>
          </a:xfrm>
        </p:grpSpPr>
        <p:grpSp>
          <p:nvGrpSpPr>
            <p:cNvPr id="3" name="组合 39"/>
            <p:cNvGrpSpPr/>
            <p:nvPr/>
          </p:nvGrpSpPr>
          <p:grpSpPr bwMode="auto">
            <a:xfrm>
              <a:off x="1010221" y="1358009"/>
              <a:ext cx="2716771" cy="1162022"/>
              <a:chOff x="1067371" y="1358009"/>
              <a:chExt cx="2716771" cy="1162022"/>
            </a:xfrm>
          </p:grpSpPr>
          <p:sp>
            <p:nvSpPr>
              <p:cNvPr id="35" name="矩形 34"/>
              <p:cNvSpPr/>
              <p:nvPr/>
            </p:nvSpPr>
            <p:spPr>
              <a:xfrm>
                <a:off x="1068022" y="1493517"/>
                <a:ext cx="1022315" cy="9237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p:nvSpPr>
            <p:spPr>
              <a:xfrm>
                <a:off x="2003027" y="1358612"/>
                <a:ext cx="1781115" cy="830064"/>
              </a:xfrm>
              <a:prstGeom prst="rect">
                <a:avLst/>
              </a:prstGeom>
            </p:spPr>
            <p:txBody>
              <a:bodyPr wrap="none">
                <a:spAutoFit/>
              </a:bodyPr>
              <a:lstStyle/>
              <a:p>
                <a:pPr fontAlgn="auto">
                  <a:spcBef>
                    <a:spcPts val="0"/>
                  </a:spcBef>
                  <a:spcAft>
                    <a:spcPts val="0"/>
                  </a:spcAft>
                  <a:defRPr/>
                </a:pPr>
                <a:r>
                  <a:rPr lang="zh-CN" altLang="en-US" sz="4800" dirty="0">
                    <a:solidFill>
                      <a:schemeClr val="tx1">
                        <a:lumMod val="75000"/>
                        <a:lumOff val="25000"/>
                      </a:schemeClr>
                    </a:solidFill>
                    <a:latin typeface="微软雅黑" panose="020B0503020204020204" charset="-122"/>
                    <a:ea typeface="微软雅黑" panose="020B0503020204020204" charset="-122"/>
                  </a:rPr>
                  <a:t>目  录</a:t>
                </a:r>
                <a:endParaRPr lang="zh-CN" altLang="en-US" sz="4800" dirty="0">
                  <a:solidFill>
                    <a:schemeClr val="tx1">
                      <a:lumMod val="75000"/>
                      <a:lumOff val="25000"/>
                    </a:schemeClr>
                  </a:solidFill>
                  <a:latin typeface="微软雅黑" panose="020B0503020204020204" charset="-122"/>
                  <a:ea typeface="微软雅黑" panose="020B0503020204020204" charset="-122"/>
                </a:endParaRPr>
              </a:p>
            </p:txBody>
          </p:sp>
          <p:sp>
            <p:nvSpPr>
              <p:cNvPr id="37" name="TextBox 5"/>
              <p:cNvSpPr txBox="1">
                <a:spLocks noChangeArrowheads="1"/>
              </p:cNvSpPr>
              <p:nvPr/>
            </p:nvSpPr>
            <p:spPr bwMode="auto">
              <a:xfrm>
                <a:off x="2005563" y="2027588"/>
                <a:ext cx="17780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00" b="1" dirty="0">
                    <a:solidFill>
                      <a:srgbClr val="C00000"/>
                    </a:solidFill>
                    <a:latin typeface="Arial" panose="020B0604020202020204" pitchFamily="34" charset="0"/>
                    <a:cs typeface="Arial" panose="020B0604020202020204" pitchFamily="34" charset="0"/>
                  </a:rPr>
                  <a:t>ONTENTS</a:t>
                </a:r>
                <a:endParaRPr lang="zh-CN" altLang="en-US" sz="2500" b="1" dirty="0">
                  <a:solidFill>
                    <a:srgbClr val="C00000"/>
                  </a:solidFill>
                  <a:latin typeface="Arial" panose="020B0604020202020204" pitchFamily="34" charset="0"/>
                  <a:cs typeface="Arial" panose="020B0604020202020204" pitchFamily="34" charset="0"/>
                </a:endParaRPr>
              </a:p>
            </p:txBody>
          </p:sp>
        </p:grpSp>
        <p:sp>
          <p:nvSpPr>
            <p:cNvPr id="34" name="矩形 33"/>
            <p:cNvSpPr/>
            <p:nvPr/>
          </p:nvSpPr>
          <p:spPr>
            <a:xfrm>
              <a:off x="958486" y="1157048"/>
              <a:ext cx="1074333" cy="1569660"/>
            </a:xfrm>
            <a:prstGeom prst="rect">
              <a:avLst/>
            </a:prstGeom>
          </p:spPr>
          <p:txBody>
            <a:bodyPr wrap="none">
              <a:spAutoFit/>
            </a:bodyPr>
            <a:lstStyle/>
            <a:p>
              <a:pPr fontAlgn="auto">
                <a:spcBef>
                  <a:spcPts val="0"/>
                </a:spcBef>
                <a:spcAft>
                  <a:spcPts val="0"/>
                </a:spcAft>
                <a:defRPr/>
              </a:pPr>
              <a:r>
                <a:rPr lang="en-US" altLang="zh-CN"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rPr>
                <a:t>C</a:t>
              </a:r>
              <a:endParaRPr lang="zh-CN" altLang="en-US"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endParaRPr>
            </a:p>
          </p:txBody>
        </p:sp>
      </p:grpSp>
      <p:grpSp>
        <p:nvGrpSpPr>
          <p:cNvPr id="4" name="组合 8"/>
          <p:cNvGrpSpPr/>
          <p:nvPr/>
        </p:nvGrpSpPr>
        <p:grpSpPr bwMode="auto">
          <a:xfrm>
            <a:off x="3903346" y="1330960"/>
            <a:ext cx="568312" cy="553085"/>
            <a:chOff x="3545406" y="1440614"/>
            <a:chExt cx="601806" cy="552599"/>
          </a:xfrm>
        </p:grpSpPr>
        <p:sp>
          <p:nvSpPr>
            <p:cNvPr id="40" name="椭圆 39"/>
            <p:cNvSpPr/>
            <p:nvPr/>
          </p:nvSpPr>
          <p:spPr bwMode="auto">
            <a:xfrm>
              <a:off x="3657292" y="1527309"/>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1" name="矩形 11"/>
            <p:cNvSpPr>
              <a:spLocks noChangeArrowheads="1"/>
            </p:cNvSpPr>
            <p:nvPr/>
          </p:nvSpPr>
          <p:spPr bwMode="auto">
            <a:xfrm>
              <a:off x="3545406" y="1440614"/>
              <a:ext cx="601806" cy="55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000">
                  <a:solidFill>
                    <a:srgbClr val="262626"/>
                  </a:solidFill>
                  <a:latin typeface="微软雅黑" panose="020B0503020204020204" charset="-122"/>
                  <a:ea typeface="微软雅黑" panose="020B0503020204020204" charset="-122"/>
                </a:rPr>
                <a:t>一</a:t>
              </a:r>
              <a:endParaRPr lang="zh-CN" altLang="en-US" sz="2000">
                <a:solidFill>
                  <a:srgbClr val="262626"/>
                </a:solidFill>
                <a:latin typeface="微软雅黑" panose="020B0503020204020204" charset="-122"/>
                <a:ea typeface="微软雅黑" panose="020B0503020204020204" charset="-122"/>
              </a:endParaRPr>
            </a:p>
          </p:txBody>
        </p:sp>
      </p:grpSp>
      <p:sp>
        <p:nvSpPr>
          <p:cNvPr id="52" name="TextBox 51"/>
          <p:cNvSpPr txBox="1"/>
          <p:nvPr/>
        </p:nvSpPr>
        <p:spPr bwMode="auto">
          <a:xfrm>
            <a:off x="4756786" y="2843690"/>
            <a:ext cx="184731" cy="369332"/>
          </a:xfrm>
          <a:prstGeom prst="rect">
            <a:avLst/>
          </a:prstGeom>
          <a:noFill/>
        </p:spPr>
        <p:txBody>
          <a:bodyPr wrap="none">
            <a:spAutoFit/>
          </a:bodyPr>
          <a:lstStyle/>
          <a:p>
            <a:pPr fontAlgn="auto">
              <a:spcBef>
                <a:spcPts val="0"/>
              </a:spcBef>
              <a:spcAft>
                <a:spcPts val="0"/>
              </a:spcAft>
              <a:defRPr/>
            </a:pPr>
            <a:endParaRPr lang="zh-CN" altLang="en-US" spc="3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nvGrpSpPr>
          <p:cNvPr id="6" name="组合 23"/>
          <p:cNvGrpSpPr/>
          <p:nvPr/>
        </p:nvGrpSpPr>
        <p:grpSpPr bwMode="auto">
          <a:xfrm>
            <a:off x="3835400" y="1243806"/>
            <a:ext cx="68176" cy="3899694"/>
            <a:chOff x="6966170" y="1570075"/>
            <a:chExt cx="63500" cy="2204256"/>
          </a:xfrm>
        </p:grpSpPr>
        <p:cxnSp>
          <p:nvCxnSpPr>
            <p:cNvPr id="54" name="直接连接符 53"/>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5" name="直接连接符 54"/>
            <p:cNvCxnSpPr/>
            <p:nvPr/>
          </p:nvCxnSpPr>
          <p:spPr bwMode="auto">
            <a:xfrm>
              <a:off x="7029670" y="1570075"/>
              <a:ext cx="0" cy="2196549"/>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7" name="组合 26"/>
          <p:cNvGrpSpPr/>
          <p:nvPr/>
        </p:nvGrpSpPr>
        <p:grpSpPr bwMode="auto">
          <a:xfrm>
            <a:off x="3835400" y="1248048"/>
            <a:ext cx="69850" cy="2140432"/>
            <a:chOff x="6966170" y="1570075"/>
            <a:chExt cx="63500" cy="2204256"/>
          </a:xfrm>
        </p:grpSpPr>
        <p:cxnSp>
          <p:nvCxnSpPr>
            <p:cNvPr id="57" name="直接连接符 56"/>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8" name="直接连接符 57"/>
            <p:cNvCxnSpPr/>
            <p:nvPr/>
          </p:nvCxnSpPr>
          <p:spPr bwMode="auto">
            <a:xfrm>
              <a:off x="7029670" y="1570075"/>
              <a:ext cx="0" cy="2195552"/>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pic>
        <p:nvPicPr>
          <p:cNvPr id="25602" name="图片 5121" descr="book_w"/>
          <p:cNvPicPr>
            <a:picLocks noChangeAspect="1"/>
          </p:cNvPicPr>
          <p:nvPr/>
        </p:nvPicPr>
        <p:blipFill>
          <a:blip r:embed="rId1" cstate="print"/>
          <a:stretch>
            <a:fillRect/>
          </a:stretch>
        </p:blipFill>
        <p:spPr>
          <a:xfrm>
            <a:off x="2178050" y="3820716"/>
            <a:ext cx="1657350" cy="1322784"/>
          </a:xfrm>
          <a:prstGeom prst="rect">
            <a:avLst/>
          </a:prstGeom>
          <a:noFill/>
          <a:ln w="9525">
            <a:noFill/>
          </a:ln>
        </p:spPr>
      </p:pic>
      <p:pic>
        <p:nvPicPr>
          <p:cNvPr id="301057" name="Picture 1" descr="C:\Users\Administrator\AppData\Roaming\Tencent\Users\26113194\TIM\WinTemp\RichOle\}GSR622O59BWJ]QA7QLUCPQ.png"/>
          <p:cNvPicPr>
            <a:picLocks noChangeAspect="1" noChangeArrowheads="1"/>
          </p:cNvPicPr>
          <p:nvPr/>
        </p:nvPicPr>
        <p:blipFill>
          <a:blip r:embed="rId2" cstate="print"/>
          <a:srcRect/>
          <a:stretch>
            <a:fillRect/>
          </a:stretch>
        </p:blipFill>
        <p:spPr bwMode="auto">
          <a:xfrm>
            <a:off x="749130" y="3795887"/>
            <a:ext cx="1502794" cy="1347614"/>
          </a:xfrm>
          <a:prstGeom prst="rect">
            <a:avLst/>
          </a:prstGeom>
          <a:noFill/>
        </p:spPr>
      </p:pic>
      <p:sp>
        <p:nvSpPr>
          <p:cNvPr id="2653" name="圆角矩形 2652"/>
          <p:cNvSpPr/>
          <p:nvPr/>
        </p:nvSpPr>
        <p:spPr>
          <a:xfrm>
            <a:off x="4578985" y="2308860"/>
            <a:ext cx="4232275" cy="525780"/>
          </a:xfrm>
          <a:prstGeom prst="roundRect">
            <a:avLst>
              <a:gd name="adj" fmla="val 16667"/>
            </a:avLst>
          </a:prstGeom>
          <a:solidFill>
            <a:schemeClr val="bg2">
              <a:lumMod val="75000"/>
            </a:schemeClr>
          </a:solidFill>
          <a:ln w="9525">
            <a:noFill/>
          </a:ln>
          <a:effectLst>
            <a:outerShdw dist="107763" dir="2699999" algn="ctr" rotWithShape="0">
              <a:srgbClr val="333333">
                <a:alpha val="50000"/>
              </a:srgbClr>
            </a:outerShdw>
          </a:effectLst>
        </p:spPr>
        <p:txBody>
          <a:bodyPr wrap="none" anchor="ctr"/>
          <a:lstStyle/>
          <a:p>
            <a:pPr eaLnBrk="0" hangingPunct="0"/>
            <a:r>
              <a:rPr lang="en-US" altLang="zh-CN" sz="2000" b="1" dirty="0">
                <a:solidFill>
                  <a:schemeClr val="bg1"/>
                </a:solidFill>
                <a:latin typeface="华文细黑" panose="02010600040101010101" pitchFamily="2" charset="-122"/>
                <a:ea typeface="华文细黑" panose="02010600040101010101" pitchFamily="2" charset="-122"/>
              </a:rPr>
              <a:t>   </a:t>
            </a:r>
            <a:r>
              <a:rPr lang="zh-CN" altLang="en-US" sz="2000" b="1" dirty="0">
                <a:solidFill>
                  <a:schemeClr val="bg1"/>
                </a:solidFill>
                <a:latin typeface="华文细黑" panose="02010600040101010101" pitchFamily="2" charset="-122"/>
                <a:ea typeface="华文细黑" panose="02010600040101010101" pitchFamily="2" charset="-122"/>
              </a:rPr>
              <a:t>如何开展心理危机干预</a:t>
            </a:r>
            <a:endParaRPr lang="zh-CN" altLang="en-US" sz="2000" b="1" dirty="0">
              <a:solidFill>
                <a:schemeClr val="bg1"/>
              </a:solidFill>
              <a:latin typeface="华文细黑" panose="02010600040101010101" pitchFamily="2" charset="-122"/>
              <a:ea typeface="华文细黑" panose="02010600040101010101" pitchFamily="2" charset="-122"/>
            </a:endParaRPr>
          </a:p>
        </p:txBody>
      </p:sp>
      <p:sp>
        <p:nvSpPr>
          <p:cNvPr id="2655" name="圆角矩形 2654"/>
          <p:cNvSpPr/>
          <p:nvPr/>
        </p:nvSpPr>
        <p:spPr>
          <a:xfrm>
            <a:off x="4578985" y="3379470"/>
            <a:ext cx="4232275" cy="525780"/>
          </a:xfrm>
          <a:prstGeom prst="roundRect">
            <a:avLst>
              <a:gd name="adj" fmla="val 16667"/>
            </a:avLst>
          </a:prstGeom>
          <a:solidFill>
            <a:schemeClr val="bg2">
              <a:lumMod val="75000"/>
            </a:schemeClr>
          </a:solidFill>
          <a:ln w="9525">
            <a:noFill/>
          </a:ln>
          <a:effectLst>
            <a:outerShdw dist="107763" dir="2699999" algn="ctr" rotWithShape="0">
              <a:srgbClr val="333333">
                <a:alpha val="50000"/>
              </a:srgbClr>
            </a:outerShdw>
          </a:effectLst>
        </p:spPr>
        <p:txBody>
          <a:bodyPr wrap="none" anchor="ctr"/>
          <a:lstStyle/>
          <a:p>
            <a:pPr eaLnBrk="0" hangingPunct="0"/>
            <a:r>
              <a:rPr lang="en-US" altLang="zh-CN" sz="2000" b="1" dirty="0">
                <a:solidFill>
                  <a:schemeClr val="bg1"/>
                </a:solidFill>
                <a:latin typeface="华文细黑" panose="02010600040101010101" pitchFamily="2" charset="-122"/>
                <a:ea typeface="华文细黑" panose="02010600040101010101" pitchFamily="2" charset="-122"/>
              </a:rPr>
              <a:t>   </a:t>
            </a:r>
            <a:r>
              <a:rPr lang="zh-CN" altLang="en-US" sz="2000" b="1" dirty="0">
                <a:solidFill>
                  <a:schemeClr val="bg1"/>
                </a:solidFill>
                <a:latin typeface="华文细黑" panose="02010600040101010101" pitchFamily="2" charset="-122"/>
                <a:ea typeface="华文细黑" panose="02010600040101010101" pitchFamily="2" charset="-122"/>
              </a:rPr>
              <a:t>主要注意事项</a:t>
            </a:r>
            <a:endParaRPr lang="zh-CN" altLang="en-US" sz="2000" b="1" dirty="0">
              <a:solidFill>
                <a:schemeClr val="bg1"/>
              </a:solidFill>
              <a:latin typeface="华文细黑" panose="02010600040101010101" pitchFamily="2" charset="-122"/>
              <a:ea typeface="华文细黑" panose="02010600040101010101" pitchFamily="2" charset="-122"/>
            </a:endParaRPr>
          </a:p>
        </p:txBody>
      </p:sp>
      <p:grpSp>
        <p:nvGrpSpPr>
          <p:cNvPr id="9" name="组合 13"/>
          <p:cNvGrpSpPr/>
          <p:nvPr/>
        </p:nvGrpSpPr>
        <p:grpSpPr bwMode="auto">
          <a:xfrm>
            <a:off x="3977139" y="3356485"/>
            <a:ext cx="601663" cy="572183"/>
            <a:chOff x="3989521" y="2449721"/>
            <a:chExt cx="601806" cy="571681"/>
          </a:xfrm>
        </p:grpSpPr>
        <p:sp>
          <p:nvSpPr>
            <p:cNvPr id="10" name="椭圆 9"/>
            <p:cNvSpPr/>
            <p:nvPr/>
          </p:nvSpPr>
          <p:spPr bwMode="auto">
            <a:xfrm>
              <a:off x="4139923" y="2641829"/>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11" name="矩形 16"/>
            <p:cNvSpPr>
              <a:spLocks noChangeArrowheads="1"/>
            </p:cNvSpPr>
            <p:nvPr/>
          </p:nvSpPr>
          <p:spPr bwMode="auto">
            <a:xfrm>
              <a:off x="3989521" y="2449721"/>
              <a:ext cx="601806" cy="5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000" dirty="0">
                  <a:solidFill>
                    <a:srgbClr val="262626"/>
                  </a:solidFill>
                  <a:latin typeface="微软雅黑" panose="020B0503020204020204" charset="-122"/>
                  <a:ea typeface="微软雅黑" panose="020B0503020204020204" charset="-122"/>
                </a:rPr>
                <a:t>三</a:t>
              </a:r>
              <a:endParaRPr lang="zh-CN" altLang="en-US" sz="2000" dirty="0">
                <a:solidFill>
                  <a:srgbClr val="262626"/>
                </a:solidFill>
                <a:latin typeface="微软雅黑" panose="020B0503020204020204" charset="-122"/>
                <a:ea typeface="微软雅黑" panose="020B0503020204020204" charset="-122"/>
              </a:endParaRPr>
            </a:p>
          </p:txBody>
        </p:sp>
      </p:grpSp>
      <p:grpSp>
        <p:nvGrpSpPr>
          <p:cNvPr id="12" name="组合 13"/>
          <p:cNvGrpSpPr/>
          <p:nvPr/>
        </p:nvGrpSpPr>
        <p:grpSpPr bwMode="auto">
          <a:xfrm>
            <a:off x="3977005" y="2253840"/>
            <a:ext cx="560070" cy="553085"/>
            <a:chOff x="3945290" y="1872269"/>
            <a:chExt cx="656111" cy="694924"/>
          </a:xfrm>
        </p:grpSpPr>
        <p:sp>
          <p:nvSpPr>
            <p:cNvPr id="13" name="椭圆 12"/>
            <p:cNvSpPr/>
            <p:nvPr/>
          </p:nvSpPr>
          <p:spPr bwMode="auto">
            <a:xfrm>
              <a:off x="4051001" y="2086607"/>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14" name="矩形 16"/>
            <p:cNvSpPr>
              <a:spLocks noChangeArrowheads="1"/>
            </p:cNvSpPr>
            <p:nvPr/>
          </p:nvSpPr>
          <p:spPr bwMode="auto">
            <a:xfrm>
              <a:off x="3945290" y="1872269"/>
              <a:ext cx="656111" cy="69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000" dirty="0">
                  <a:solidFill>
                    <a:srgbClr val="262626"/>
                  </a:solidFill>
                  <a:latin typeface="微软雅黑" panose="020B0503020204020204" charset="-122"/>
                  <a:ea typeface="微软雅黑" panose="020B0503020204020204" charset="-122"/>
                </a:rPr>
                <a:t>二</a:t>
              </a:r>
              <a:endParaRPr lang="zh-CN" altLang="en-US" sz="2000" dirty="0">
                <a:solidFill>
                  <a:srgbClr val="262626"/>
                </a:solidFill>
                <a:latin typeface="微软雅黑" panose="020B0503020204020204" charset="-122"/>
                <a:ea typeface="微软雅黑" panose="020B0503020204020204" charset="-122"/>
              </a:endParaRPr>
            </a:p>
          </p:txBody>
        </p:sp>
      </p:grpSp>
      <p:sp>
        <p:nvSpPr>
          <p:cNvPr id="16" name="圆角矩形 15"/>
          <p:cNvSpPr/>
          <p:nvPr/>
        </p:nvSpPr>
        <p:spPr>
          <a:xfrm>
            <a:off x="4519930" y="1247775"/>
            <a:ext cx="4232275" cy="525780"/>
          </a:xfrm>
          <a:prstGeom prst="roundRect">
            <a:avLst>
              <a:gd name="adj" fmla="val 16667"/>
            </a:avLst>
          </a:prstGeom>
          <a:solidFill>
            <a:schemeClr val="bg2">
              <a:lumMod val="75000"/>
            </a:schemeClr>
          </a:solidFill>
          <a:ln w="9525">
            <a:noFill/>
          </a:ln>
          <a:effectLst>
            <a:outerShdw dist="107763" dir="2699999" algn="ctr" rotWithShape="0">
              <a:srgbClr val="333333">
                <a:alpha val="50000"/>
              </a:srgbClr>
            </a:outerShdw>
          </a:effectLst>
        </p:spPr>
        <p:txBody>
          <a:bodyPr wrap="none" anchor="ctr"/>
          <a:lstStyle/>
          <a:p>
            <a:pPr eaLnBrk="0" hangingPunct="0"/>
            <a:r>
              <a:rPr lang="en-US" altLang="zh-CN" sz="2000" b="1">
                <a:solidFill>
                  <a:schemeClr val="bg1"/>
                </a:solidFill>
                <a:latin typeface="华文细黑" panose="02010600040101010101" pitchFamily="2" charset="-122"/>
                <a:ea typeface="华文细黑" panose="02010600040101010101" pitchFamily="2" charset="-122"/>
              </a:rPr>
              <a:t>    </a:t>
            </a:r>
            <a:r>
              <a:rPr lang="zh-CN" altLang="en-US" sz="2000" b="1">
                <a:solidFill>
                  <a:schemeClr val="bg1"/>
                </a:solidFill>
                <a:latin typeface="华文细黑" panose="02010600040101010101" pitchFamily="2" charset="-122"/>
                <a:ea typeface="华文细黑" panose="02010600040101010101" pitchFamily="2" charset="-122"/>
              </a:rPr>
              <a:t>背景及基本概念</a:t>
            </a:r>
            <a:endParaRPr lang="zh-CN" altLang="en-US" sz="2000" b="1">
              <a:solidFill>
                <a:schemeClr val="bg1"/>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100">
        <p14:gallery dir="l"/>
      </p:transition>
    </mc:Choice>
    <mc:Fallback>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泪滴形 10"/>
          <p:cNvSpPr/>
          <p:nvPr/>
        </p:nvSpPr>
        <p:spPr>
          <a:xfrm>
            <a:off x="2511425" y="3220720"/>
            <a:ext cx="1584325" cy="1007745"/>
          </a:xfrm>
          <a:prstGeom prst="teardrop">
            <a:avLst/>
          </a:prstGeom>
          <a:solidFill>
            <a:schemeClr val="accent1">
              <a:lumMod val="40000"/>
              <a:lumOff val="60000"/>
              <a:alpha val="86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noAutofit/>
          </a:bodyPr>
          <a:lstStyle/>
          <a:p>
            <a:pPr lvl="0" algn="l" defTabSz="914400">
              <a:buClrTx/>
              <a:buSzTx/>
              <a:buFontTx/>
            </a:pPr>
            <a:endParaRPr lang="zh-CN" altLang="en-US" sz="1800" smtClean="0">
              <a:ln>
                <a:noFill/>
              </a:ln>
              <a:effectLst/>
              <a:sym typeface="+mn-ea"/>
            </a:endParaRPr>
          </a:p>
        </p:txBody>
      </p:sp>
      <p:sp>
        <p:nvSpPr>
          <p:cNvPr id="13" name="泪滴形 12"/>
          <p:cNvSpPr/>
          <p:nvPr/>
        </p:nvSpPr>
        <p:spPr>
          <a:xfrm rot="3240000">
            <a:off x="2511425" y="2212340"/>
            <a:ext cx="1584325" cy="1007745"/>
          </a:xfrm>
          <a:prstGeom prst="teardrop">
            <a:avLst/>
          </a:prstGeom>
          <a:solidFill>
            <a:schemeClr val="accent1">
              <a:lumMod val="40000"/>
              <a:lumOff val="60000"/>
              <a:alpha val="86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14" name="泪滴形 13"/>
          <p:cNvSpPr/>
          <p:nvPr/>
        </p:nvSpPr>
        <p:spPr>
          <a:xfrm rot="6900000">
            <a:off x="3499713" y="1641445"/>
            <a:ext cx="1584325" cy="1007745"/>
          </a:xfrm>
          <a:prstGeom prst="teardrop">
            <a:avLst/>
          </a:prstGeom>
          <a:solidFill>
            <a:schemeClr val="accent1">
              <a:lumMod val="40000"/>
              <a:lumOff val="60000"/>
              <a:alpha val="86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noAutofit/>
          </a:bodyPr>
          <a:lstStyle/>
          <a:p>
            <a:pPr lvl="0" algn="l" defTabSz="914400">
              <a:buClrTx/>
              <a:buSzTx/>
              <a:buFontTx/>
            </a:pPr>
            <a:endParaRPr lang="zh-CN" altLang="en-US" sz="1800" smtClean="0">
              <a:ln>
                <a:noFill/>
              </a:ln>
              <a:effectLst/>
              <a:sym typeface="+mn-ea"/>
            </a:endParaRPr>
          </a:p>
        </p:txBody>
      </p:sp>
      <p:sp>
        <p:nvSpPr>
          <p:cNvPr id="15" name="泪滴形 14"/>
          <p:cNvSpPr/>
          <p:nvPr/>
        </p:nvSpPr>
        <p:spPr>
          <a:xfrm rot="8880000">
            <a:off x="4575763" y="1629085"/>
            <a:ext cx="1584325" cy="1007745"/>
          </a:xfrm>
          <a:prstGeom prst="teardrop">
            <a:avLst/>
          </a:prstGeom>
          <a:solidFill>
            <a:schemeClr val="accent1">
              <a:lumMod val="40000"/>
              <a:lumOff val="60000"/>
              <a:alpha val="86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noAutofit/>
          </a:bodyPr>
          <a:lstStyle/>
          <a:p>
            <a:pPr lvl="0" algn="l" defTabSz="914400">
              <a:buClrTx/>
              <a:buSzTx/>
              <a:buFontTx/>
            </a:pPr>
            <a:endParaRPr lang="zh-CN" altLang="en-US" sz="1800" smtClean="0">
              <a:ln>
                <a:noFill/>
              </a:ln>
              <a:effectLst/>
              <a:sym typeface="+mn-ea"/>
            </a:endParaRPr>
          </a:p>
        </p:txBody>
      </p:sp>
      <p:sp>
        <p:nvSpPr>
          <p:cNvPr id="16" name="泪滴形 15"/>
          <p:cNvSpPr/>
          <p:nvPr/>
        </p:nvSpPr>
        <p:spPr>
          <a:xfrm rot="10800000">
            <a:off x="5319395" y="2212975"/>
            <a:ext cx="1584325" cy="1007745"/>
          </a:xfrm>
          <a:prstGeom prst="teardrop">
            <a:avLst/>
          </a:prstGeom>
          <a:solidFill>
            <a:schemeClr val="accent1">
              <a:lumMod val="40000"/>
              <a:lumOff val="60000"/>
              <a:alpha val="86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noAutofit/>
          </a:bodyPr>
          <a:lstStyle/>
          <a:p>
            <a:pPr lvl="0" algn="l" defTabSz="914400">
              <a:buClrTx/>
              <a:buSzTx/>
              <a:buFontTx/>
            </a:pPr>
            <a:endParaRPr lang="zh-CN" altLang="en-US" sz="1800" smtClean="0">
              <a:ln>
                <a:noFill/>
              </a:ln>
              <a:effectLst/>
              <a:sym typeface="+mn-ea"/>
            </a:endParaRPr>
          </a:p>
        </p:txBody>
      </p:sp>
      <p:sp>
        <p:nvSpPr>
          <p:cNvPr id="17" name="泪滴形 16"/>
          <p:cNvSpPr/>
          <p:nvPr/>
        </p:nvSpPr>
        <p:spPr>
          <a:xfrm rot="12420000">
            <a:off x="5361940" y="3045460"/>
            <a:ext cx="1584325" cy="1007745"/>
          </a:xfrm>
          <a:prstGeom prst="teardrop">
            <a:avLst/>
          </a:prstGeom>
          <a:solidFill>
            <a:schemeClr val="accent1">
              <a:lumMod val="40000"/>
              <a:lumOff val="60000"/>
              <a:alpha val="86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noAutofit/>
          </a:bodyPr>
          <a:lstStyle/>
          <a:p>
            <a:pPr lvl="0" algn="l" defTabSz="914400">
              <a:buClrTx/>
              <a:buSzTx/>
              <a:buFontTx/>
            </a:pPr>
            <a:endParaRPr lang="zh-CN" altLang="en-US" sz="1800" smtClean="0">
              <a:ln>
                <a:noFill/>
              </a:ln>
              <a:effectLst/>
              <a:sym typeface="+mn-ea"/>
            </a:endParaRPr>
          </a:p>
        </p:txBody>
      </p:sp>
      <p:sp>
        <p:nvSpPr>
          <p:cNvPr id="3" name="文本框 2"/>
          <p:cNvSpPr txBox="1"/>
          <p:nvPr/>
        </p:nvSpPr>
        <p:spPr>
          <a:xfrm>
            <a:off x="657860" y="575945"/>
            <a:ext cx="7305675" cy="521970"/>
          </a:xfrm>
          <a:prstGeom prst="rect">
            <a:avLst/>
          </a:prstGeom>
          <a:noFill/>
        </p:spPr>
        <p:txBody>
          <a:bodyPr wrap="none" rtlCol="0">
            <a:spAutoFit/>
            <a:scene3d>
              <a:camera prst="orthographicFront"/>
              <a:lightRig rig="threePt" dir="t"/>
            </a:scene3d>
          </a:bodyPr>
          <a:lstStyle/>
          <a:p>
            <a:r>
              <a:rPr lang="zh-CN" altLang="en-US" sz="2800" dirty="0">
                <a:solidFill>
                  <a:srgbClr val="C00000"/>
                </a:solidFill>
                <a:effectLst>
                  <a:outerShdw blurRad="38100" dist="19050" dir="2700000" algn="tl" rotWithShape="0">
                    <a:schemeClr val="dk1">
                      <a:alpha val="40000"/>
                    </a:schemeClr>
                  </a:outerShdw>
                </a:effectLst>
              </a:rPr>
              <a:t>高危人群识别：自杀危机九大征兆</a:t>
            </a:r>
            <a:r>
              <a:rPr lang="en-US" altLang="zh-CN" sz="2800" dirty="0">
                <a:solidFill>
                  <a:srgbClr val="C00000"/>
                </a:solidFill>
                <a:effectLst>
                  <a:outerShdw blurRad="38100" dist="19050" dir="2700000" algn="tl" rotWithShape="0">
                    <a:schemeClr val="dk1">
                      <a:alpha val="40000"/>
                    </a:schemeClr>
                  </a:outerShdw>
                </a:effectLst>
              </a:rPr>
              <a:t>---</a:t>
            </a:r>
            <a:r>
              <a:rPr lang="zh-CN" altLang="en-US" sz="2800" dirty="0">
                <a:solidFill>
                  <a:srgbClr val="C00000"/>
                </a:solidFill>
                <a:effectLst>
                  <a:outerShdw blurRad="38100" dist="19050" dir="2700000" algn="tl" rotWithShape="0">
                    <a:schemeClr val="dk1">
                      <a:alpha val="40000"/>
                    </a:schemeClr>
                  </a:outerShdw>
                </a:effectLst>
              </a:rPr>
              <a:t>六变三托</a:t>
            </a:r>
            <a:endParaRPr lang="zh-CN" altLang="en-US" sz="2800" dirty="0">
              <a:solidFill>
                <a:srgbClr val="C00000"/>
              </a:solidFill>
              <a:effectLst>
                <a:outerShdw blurRad="38100" dist="19050" dir="2700000" algn="tl" rotWithShape="0">
                  <a:schemeClr val="dk1">
                    <a:alpha val="40000"/>
                  </a:schemeClr>
                </a:outerShdw>
              </a:effectLst>
            </a:endParaRPr>
          </a:p>
        </p:txBody>
      </p:sp>
      <p:sp>
        <p:nvSpPr>
          <p:cNvPr id="4" name="文本框 3"/>
          <p:cNvSpPr txBox="1"/>
          <p:nvPr/>
        </p:nvSpPr>
        <p:spPr>
          <a:xfrm>
            <a:off x="2755265" y="3540125"/>
            <a:ext cx="1097280" cy="368300"/>
          </a:xfrm>
          <a:prstGeom prst="rect">
            <a:avLst/>
          </a:prstGeom>
          <a:noFill/>
        </p:spPr>
        <p:txBody>
          <a:bodyPr wrap="none" rtlCol="0">
            <a:spAutoFit/>
          </a:bodyPr>
          <a:lstStyle/>
          <a:p>
            <a:r>
              <a:rPr lang="zh-CN" altLang="en-US">
                <a:solidFill>
                  <a:schemeClr val="tx1"/>
                </a:solidFill>
              </a:rPr>
              <a:t>性情大变</a:t>
            </a:r>
            <a:endParaRPr lang="zh-CN" altLang="en-US">
              <a:solidFill>
                <a:schemeClr val="tx1"/>
              </a:solidFill>
            </a:endParaRPr>
          </a:p>
        </p:txBody>
      </p:sp>
      <p:sp>
        <p:nvSpPr>
          <p:cNvPr id="5" name="文本框 4"/>
          <p:cNvSpPr txBox="1"/>
          <p:nvPr/>
        </p:nvSpPr>
        <p:spPr>
          <a:xfrm>
            <a:off x="2682240" y="2489200"/>
            <a:ext cx="1097280" cy="368300"/>
          </a:xfrm>
          <a:prstGeom prst="rect">
            <a:avLst/>
          </a:prstGeom>
          <a:noFill/>
        </p:spPr>
        <p:txBody>
          <a:bodyPr wrap="none" rtlCol="0">
            <a:spAutoFit/>
          </a:bodyPr>
          <a:lstStyle/>
          <a:p>
            <a:r>
              <a:rPr lang="zh-CN" altLang="en-US" sz="1800">
                <a:solidFill>
                  <a:schemeClr val="tx1"/>
                </a:solidFill>
              </a:rPr>
              <a:t>行为大变</a:t>
            </a:r>
            <a:endParaRPr lang="zh-CN" altLang="en-US" sz="1800">
              <a:solidFill>
                <a:schemeClr val="tx1"/>
              </a:solidFill>
            </a:endParaRPr>
          </a:p>
        </p:txBody>
      </p:sp>
      <p:sp>
        <p:nvSpPr>
          <p:cNvPr id="6" name="文本框 5"/>
          <p:cNvSpPr txBox="1"/>
          <p:nvPr/>
        </p:nvSpPr>
        <p:spPr>
          <a:xfrm>
            <a:off x="3714744" y="1857370"/>
            <a:ext cx="1097280" cy="368300"/>
          </a:xfrm>
          <a:prstGeom prst="rect">
            <a:avLst/>
          </a:prstGeom>
          <a:noFill/>
        </p:spPr>
        <p:txBody>
          <a:bodyPr wrap="none" rtlCol="0">
            <a:spAutoFit/>
          </a:bodyPr>
          <a:lstStyle/>
          <a:p>
            <a:r>
              <a:rPr lang="zh-CN" altLang="en-US" sz="1800" dirty="0">
                <a:solidFill>
                  <a:schemeClr val="tx1"/>
                </a:solidFill>
              </a:rPr>
              <a:t>花钱大变</a:t>
            </a:r>
            <a:endParaRPr lang="zh-CN" altLang="en-US" sz="1800" dirty="0">
              <a:solidFill>
                <a:schemeClr val="tx1"/>
              </a:solidFill>
            </a:endParaRPr>
          </a:p>
        </p:txBody>
      </p:sp>
      <p:sp>
        <p:nvSpPr>
          <p:cNvPr id="7" name="文本框 6"/>
          <p:cNvSpPr txBox="1"/>
          <p:nvPr/>
        </p:nvSpPr>
        <p:spPr>
          <a:xfrm>
            <a:off x="4895215" y="1931670"/>
            <a:ext cx="1097280" cy="368300"/>
          </a:xfrm>
          <a:prstGeom prst="rect">
            <a:avLst/>
          </a:prstGeom>
          <a:noFill/>
        </p:spPr>
        <p:txBody>
          <a:bodyPr wrap="none" rtlCol="0">
            <a:spAutoFit/>
          </a:bodyPr>
          <a:lstStyle/>
          <a:p>
            <a:r>
              <a:rPr lang="zh-CN" altLang="en-US" sz="1800">
                <a:solidFill>
                  <a:schemeClr val="tx1"/>
                </a:solidFill>
              </a:rPr>
              <a:t>言语大变</a:t>
            </a:r>
            <a:endParaRPr lang="zh-CN" altLang="en-US" sz="1800">
              <a:solidFill>
                <a:schemeClr val="tx1"/>
              </a:solidFill>
            </a:endParaRPr>
          </a:p>
        </p:txBody>
      </p:sp>
      <p:sp>
        <p:nvSpPr>
          <p:cNvPr id="8" name="文本框 7"/>
          <p:cNvSpPr txBox="1"/>
          <p:nvPr/>
        </p:nvSpPr>
        <p:spPr>
          <a:xfrm>
            <a:off x="5562600" y="2532380"/>
            <a:ext cx="1097280" cy="368300"/>
          </a:xfrm>
          <a:prstGeom prst="rect">
            <a:avLst/>
          </a:prstGeom>
          <a:noFill/>
        </p:spPr>
        <p:txBody>
          <a:bodyPr wrap="none" rtlCol="0">
            <a:spAutoFit/>
          </a:bodyPr>
          <a:lstStyle/>
          <a:p>
            <a:r>
              <a:rPr lang="zh-CN" altLang="en-US" sz="1800">
                <a:solidFill>
                  <a:schemeClr val="tx1"/>
                </a:solidFill>
              </a:rPr>
              <a:t>身体大变</a:t>
            </a:r>
            <a:endParaRPr lang="zh-CN" altLang="en-US" sz="1800">
              <a:solidFill>
                <a:schemeClr val="tx1"/>
              </a:solidFill>
            </a:endParaRPr>
          </a:p>
        </p:txBody>
      </p:sp>
      <p:sp>
        <p:nvSpPr>
          <p:cNvPr id="9" name="文本框 8"/>
          <p:cNvSpPr txBox="1"/>
          <p:nvPr/>
        </p:nvSpPr>
        <p:spPr>
          <a:xfrm>
            <a:off x="5582920" y="3286760"/>
            <a:ext cx="1097280" cy="368300"/>
          </a:xfrm>
          <a:prstGeom prst="rect">
            <a:avLst/>
          </a:prstGeom>
          <a:noFill/>
        </p:spPr>
        <p:txBody>
          <a:bodyPr wrap="none" rtlCol="0">
            <a:spAutoFit/>
          </a:bodyPr>
          <a:lstStyle/>
          <a:p>
            <a:r>
              <a:rPr lang="zh-CN" altLang="en-US" sz="1800">
                <a:solidFill>
                  <a:schemeClr val="tx1"/>
                </a:solidFill>
              </a:rPr>
              <a:t>环境大变</a:t>
            </a:r>
            <a:endParaRPr lang="zh-CN" altLang="en-US" sz="1800">
              <a:solidFill>
                <a:schemeClr val="tx1"/>
              </a:solidFill>
            </a:endParaRPr>
          </a:p>
        </p:txBody>
      </p:sp>
      <p:sp>
        <p:nvSpPr>
          <p:cNvPr id="20" name="泪滴形 19"/>
          <p:cNvSpPr/>
          <p:nvPr/>
        </p:nvSpPr>
        <p:spPr>
          <a:xfrm>
            <a:off x="2059940" y="4458970"/>
            <a:ext cx="1440180" cy="576580"/>
          </a:xfrm>
          <a:prstGeom prst="teardrop">
            <a:avLst/>
          </a:prstGeom>
          <a:gradFill>
            <a:gsLst>
              <a:gs pos="0">
                <a:srgbClr val="7B32B2"/>
              </a:gs>
              <a:gs pos="100000">
                <a:schemeClr val="tx2">
                  <a:lumMod val="60000"/>
                  <a:lumOff val="40000"/>
                </a:schemeClr>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21" name="泪滴形 20"/>
          <p:cNvSpPr/>
          <p:nvPr/>
        </p:nvSpPr>
        <p:spPr>
          <a:xfrm>
            <a:off x="3779520" y="4458970"/>
            <a:ext cx="1440180" cy="576580"/>
          </a:xfrm>
          <a:prstGeom prst="teardrop">
            <a:avLst/>
          </a:prstGeom>
          <a:gradFill>
            <a:gsLst>
              <a:gs pos="0">
                <a:srgbClr val="7B32B2"/>
              </a:gs>
              <a:gs pos="100000">
                <a:schemeClr val="tx2">
                  <a:lumMod val="60000"/>
                  <a:lumOff val="40000"/>
                </a:schemeClr>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noAutofit/>
          </a:bodyPr>
          <a:lstStyle/>
          <a:p>
            <a:pPr lvl="0" algn="l" defTabSz="914400">
              <a:buClrTx/>
              <a:buSzTx/>
              <a:buFontTx/>
            </a:pPr>
            <a:endParaRPr lang="zh-CN" altLang="en-US" sz="1800" smtClean="0">
              <a:ln>
                <a:noFill/>
              </a:ln>
              <a:effectLst/>
              <a:sym typeface="+mn-ea"/>
            </a:endParaRPr>
          </a:p>
        </p:txBody>
      </p:sp>
      <p:sp>
        <p:nvSpPr>
          <p:cNvPr id="22" name="泪滴形 21"/>
          <p:cNvSpPr/>
          <p:nvPr/>
        </p:nvSpPr>
        <p:spPr>
          <a:xfrm>
            <a:off x="5562600" y="4458970"/>
            <a:ext cx="1440180" cy="576580"/>
          </a:xfrm>
          <a:prstGeom prst="teardrop">
            <a:avLst/>
          </a:prstGeom>
          <a:gradFill>
            <a:gsLst>
              <a:gs pos="0">
                <a:srgbClr val="7B32B2"/>
              </a:gs>
              <a:gs pos="100000">
                <a:schemeClr val="tx2">
                  <a:lumMod val="60000"/>
                  <a:lumOff val="40000"/>
                </a:schemeClr>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noAutofit/>
          </a:bodyPr>
          <a:lstStyle/>
          <a:p>
            <a:pPr lvl="0" algn="l" defTabSz="914400">
              <a:buClrTx/>
              <a:buSzTx/>
              <a:buFontTx/>
            </a:pPr>
            <a:endParaRPr lang="zh-CN" altLang="en-US" sz="1800" smtClean="0">
              <a:ln>
                <a:noFill/>
              </a:ln>
              <a:effectLst/>
              <a:sym typeface="+mn-ea"/>
            </a:endParaRPr>
          </a:p>
        </p:txBody>
      </p:sp>
      <p:sp>
        <p:nvSpPr>
          <p:cNvPr id="27" name="文本框 26"/>
          <p:cNvSpPr txBox="1"/>
          <p:nvPr/>
        </p:nvSpPr>
        <p:spPr>
          <a:xfrm>
            <a:off x="2510790" y="4563110"/>
            <a:ext cx="742950" cy="368300"/>
          </a:xfrm>
          <a:prstGeom prst="rect">
            <a:avLst/>
          </a:prstGeom>
          <a:noFill/>
        </p:spPr>
        <p:txBody>
          <a:bodyPr wrap="square" rtlCol="0">
            <a:spAutoFit/>
          </a:bodyPr>
          <a:lstStyle/>
          <a:p>
            <a:r>
              <a:rPr lang="zh-CN" altLang="en-US">
                <a:solidFill>
                  <a:schemeClr val="bg1"/>
                </a:solidFill>
              </a:rPr>
              <a:t>托人</a:t>
            </a:r>
            <a:endParaRPr lang="zh-CN" altLang="en-US">
              <a:solidFill>
                <a:schemeClr val="bg1"/>
              </a:solidFill>
            </a:endParaRPr>
          </a:p>
        </p:txBody>
      </p:sp>
      <p:sp>
        <p:nvSpPr>
          <p:cNvPr id="30" name="文本框 29"/>
          <p:cNvSpPr txBox="1"/>
          <p:nvPr/>
        </p:nvSpPr>
        <p:spPr>
          <a:xfrm>
            <a:off x="5916930" y="4564380"/>
            <a:ext cx="742950" cy="368300"/>
          </a:xfrm>
          <a:prstGeom prst="rect">
            <a:avLst/>
          </a:prstGeom>
          <a:noFill/>
        </p:spPr>
        <p:txBody>
          <a:bodyPr wrap="square" rtlCol="0">
            <a:spAutoFit/>
          </a:bodyPr>
          <a:lstStyle/>
          <a:p>
            <a:r>
              <a:rPr lang="zh-CN" altLang="en-US">
                <a:solidFill>
                  <a:schemeClr val="bg1"/>
                </a:solidFill>
              </a:rPr>
              <a:t>托物</a:t>
            </a:r>
            <a:endParaRPr lang="zh-CN" altLang="en-US">
              <a:solidFill>
                <a:schemeClr val="bg1"/>
              </a:solidFill>
            </a:endParaRPr>
          </a:p>
        </p:txBody>
      </p:sp>
      <p:sp>
        <p:nvSpPr>
          <p:cNvPr id="18" name="椭圆 17"/>
          <p:cNvSpPr/>
          <p:nvPr/>
        </p:nvSpPr>
        <p:spPr>
          <a:xfrm>
            <a:off x="4000496" y="2857502"/>
            <a:ext cx="1466850" cy="1062990"/>
          </a:xfrm>
          <a:prstGeom prst="ellipse">
            <a:avLst/>
          </a:prstGeom>
          <a:pattFill prst="pct10">
            <a:fgClr>
              <a:schemeClr val="tx1">
                <a:lumMod val="75000"/>
                <a:lumOff val="25000"/>
              </a:schemeClr>
            </a:fgClr>
            <a:bgClr>
              <a:schemeClr val="tx1">
                <a:lumMod val="50000"/>
                <a:lumOff val="50000"/>
              </a:schemeClr>
            </a:bgClr>
          </a:pattFill>
          <a:ln w="9525" cap="flat" cmpd="sng" algn="ctr">
            <a:solidFill>
              <a:schemeClr val="tx1">
                <a:lumMod val="50000"/>
                <a:lumOff val="50000"/>
              </a:schemeClr>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smtClean="0">
                <a:ln>
                  <a:noFill/>
                </a:ln>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ea typeface="华文细黑" panose="02010600040101010101" pitchFamily="2" charset="-122"/>
              </a:rPr>
              <a:t>  </a:t>
            </a:r>
            <a:r>
              <a:rPr kumimoji="0" lang="zh-CN" alt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anose="020B0604020202020204" pitchFamily="34" charset="0"/>
                <a:ea typeface="华文细黑" panose="02010600040101010101" pitchFamily="2" charset="-122"/>
              </a:rPr>
              <a:t>六变</a:t>
            </a:r>
            <a:endParaRPr kumimoji="0" lang="zh-CN" alt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anose="020B0604020202020204" pitchFamily="34" charset="0"/>
              <a:ea typeface="华文细黑" panose="0201060004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anose="020B0604020202020204" pitchFamily="34" charset="0"/>
                <a:ea typeface="华文细黑" panose="02010600040101010101" pitchFamily="2" charset="-122"/>
              </a:rPr>
              <a:t>  三托</a:t>
            </a:r>
            <a:endParaRPr kumimoji="0" lang="zh-CN" alt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anose="020B0604020202020204" pitchFamily="34" charset="0"/>
              <a:ea typeface="华文细黑" panose="02010600040101010101" pitchFamily="2" charset="-122"/>
            </a:endParaRPr>
          </a:p>
        </p:txBody>
      </p:sp>
      <p:sp>
        <p:nvSpPr>
          <p:cNvPr id="2" name="文本框 1"/>
          <p:cNvSpPr txBox="1"/>
          <p:nvPr/>
        </p:nvSpPr>
        <p:spPr>
          <a:xfrm>
            <a:off x="4176395" y="4563110"/>
            <a:ext cx="742950" cy="368300"/>
          </a:xfrm>
          <a:prstGeom prst="rect">
            <a:avLst/>
          </a:prstGeom>
          <a:noFill/>
        </p:spPr>
        <p:txBody>
          <a:bodyPr wrap="square" rtlCol="0">
            <a:spAutoFit/>
          </a:bodyPr>
          <a:p>
            <a:r>
              <a:rPr lang="zh-CN" altLang="en-US">
                <a:solidFill>
                  <a:schemeClr val="bg1"/>
                </a:solidFill>
              </a:rPr>
              <a:t>托事</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6930" y="381635"/>
            <a:ext cx="4813300" cy="521970"/>
          </a:xfrm>
          <a:prstGeom prst="rect">
            <a:avLst/>
          </a:prstGeom>
          <a:noFill/>
        </p:spPr>
        <p:txBody>
          <a:bodyPr wrap="none" rtlCol="0">
            <a:spAutoFit/>
            <a:scene3d>
              <a:camera prst="orthographicFront"/>
              <a:lightRig rig="threePt" dir="t"/>
            </a:scene3d>
          </a:bodyPr>
          <a:lstStyle/>
          <a:p>
            <a:r>
              <a:rPr lang="zh-CN" altLang="en-US" sz="2800">
                <a:solidFill>
                  <a:srgbClr val="C00000"/>
                </a:solidFill>
                <a:effectLst>
                  <a:outerShdw blurRad="38100" dist="19050" dir="2700000" algn="tl" rotWithShape="0">
                    <a:schemeClr val="dk1">
                      <a:alpha val="40000"/>
                    </a:schemeClr>
                  </a:outerShdw>
                </a:effectLst>
              </a:rPr>
              <a:t>陪伴自杀未遂者的</a:t>
            </a:r>
            <a:r>
              <a:rPr lang="en-US" altLang="zh-CN" sz="2800">
                <a:solidFill>
                  <a:srgbClr val="C00000"/>
                </a:solidFill>
                <a:effectLst>
                  <a:outerShdw blurRad="38100" dist="19050" dir="2700000" algn="tl" rotWithShape="0">
                    <a:schemeClr val="dk1">
                      <a:alpha val="40000"/>
                    </a:schemeClr>
                  </a:outerShdw>
                </a:effectLst>
              </a:rPr>
              <a:t>“</a:t>
            </a:r>
            <a:r>
              <a:rPr lang="zh-CN" altLang="en-US" sz="2800">
                <a:solidFill>
                  <a:srgbClr val="C00000"/>
                </a:solidFill>
                <a:effectLst>
                  <a:outerShdw blurRad="38100" dist="19050" dir="2700000" algn="tl" rotWithShape="0">
                    <a:schemeClr val="dk1">
                      <a:alpha val="40000"/>
                    </a:schemeClr>
                  </a:outerShdw>
                </a:effectLst>
              </a:rPr>
              <a:t>三规六禁</a:t>
            </a:r>
            <a:r>
              <a:rPr lang="en-US" altLang="zh-CN" sz="2800">
                <a:solidFill>
                  <a:srgbClr val="C00000"/>
                </a:solidFill>
                <a:effectLst>
                  <a:outerShdw blurRad="38100" dist="19050" dir="2700000" algn="tl" rotWithShape="0">
                    <a:schemeClr val="dk1">
                      <a:alpha val="40000"/>
                    </a:schemeClr>
                  </a:outerShdw>
                </a:effectLst>
              </a:rPr>
              <a:t>”</a:t>
            </a:r>
            <a:endParaRPr lang="zh-CN" altLang="en-US" sz="2800">
              <a:solidFill>
                <a:srgbClr val="C00000"/>
              </a:solidFill>
              <a:effectLst>
                <a:outerShdw blurRad="38100" dist="19050" dir="2700000" algn="tl" rotWithShape="0">
                  <a:schemeClr val="dk1">
                    <a:alpha val="40000"/>
                  </a:schemeClr>
                </a:outerShdw>
              </a:effectLst>
            </a:endParaRPr>
          </a:p>
        </p:txBody>
      </p:sp>
      <p:sp>
        <p:nvSpPr>
          <p:cNvPr id="20" name="文本框 19"/>
          <p:cNvSpPr txBox="1"/>
          <p:nvPr/>
        </p:nvSpPr>
        <p:spPr>
          <a:xfrm>
            <a:off x="2113280" y="4144645"/>
            <a:ext cx="979170" cy="829945"/>
          </a:xfrm>
          <a:prstGeom prst="rect">
            <a:avLst/>
          </a:prstGeom>
          <a:noFill/>
        </p:spPr>
        <p:txBody>
          <a:bodyPr wrap="none" rtlCol="0">
            <a:spAutoFit/>
          </a:bodyPr>
          <a:lstStyle/>
          <a:p>
            <a:r>
              <a:rPr lang="en-US" altLang="zh-CN" sz="4800">
                <a:solidFill>
                  <a:srgbClr val="C00000"/>
                </a:solidFill>
              </a:rPr>
              <a:t>3</a:t>
            </a:r>
            <a:r>
              <a:rPr lang="zh-CN" altLang="en-US">
                <a:solidFill>
                  <a:srgbClr val="C00000"/>
                </a:solidFill>
              </a:rPr>
              <a:t>个月</a:t>
            </a:r>
            <a:endParaRPr lang="zh-CN" altLang="en-US">
              <a:solidFill>
                <a:srgbClr val="C00000"/>
              </a:solidFill>
            </a:endParaRPr>
          </a:p>
        </p:txBody>
      </p:sp>
      <p:grpSp>
        <p:nvGrpSpPr>
          <p:cNvPr id="108" name="组合 107"/>
          <p:cNvGrpSpPr/>
          <p:nvPr/>
        </p:nvGrpSpPr>
        <p:grpSpPr>
          <a:xfrm rot="0">
            <a:off x="948055" y="2084705"/>
            <a:ext cx="1304290" cy="2059940"/>
            <a:chOff x="1936260" y="1276629"/>
            <a:chExt cx="1533927" cy="2422617"/>
          </a:xfrm>
        </p:grpSpPr>
        <p:grpSp>
          <p:nvGrpSpPr>
            <p:cNvPr id="110" name="组合 109"/>
            <p:cNvGrpSpPr/>
            <p:nvPr/>
          </p:nvGrpSpPr>
          <p:grpSpPr>
            <a:xfrm>
              <a:off x="1936260" y="1276629"/>
              <a:ext cx="1533927" cy="2422617"/>
              <a:chOff x="3774071" y="-8807387"/>
              <a:chExt cx="3420490" cy="12172906"/>
            </a:xfrm>
            <a:effectLst>
              <a:outerShdw blurRad="381000" dist="254000" dir="8100000" algn="tr" rotWithShape="0">
                <a:prstClr val="black">
                  <a:alpha val="40000"/>
                </a:prstClr>
              </a:outerShdw>
            </a:effectLst>
          </p:grpSpPr>
          <p:sp>
            <p:nvSpPr>
              <p:cNvPr id="112" name="圆角矩形 111"/>
              <p:cNvSpPr/>
              <p:nvPr/>
            </p:nvSpPr>
            <p:spPr>
              <a:xfrm>
                <a:off x="3774071" y="-8807387"/>
                <a:ext cx="3418824" cy="12172906"/>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5">
                  <a:solidFill>
                    <a:schemeClr val="tx1"/>
                  </a:solidFill>
                </a:endParaRPr>
              </a:p>
            </p:txBody>
          </p:sp>
          <p:sp>
            <p:nvSpPr>
              <p:cNvPr id="113" name="圆角矩形 112"/>
              <p:cNvSpPr/>
              <p:nvPr/>
            </p:nvSpPr>
            <p:spPr>
              <a:xfrm>
                <a:off x="3774071" y="-8807387"/>
                <a:ext cx="3420490" cy="12172906"/>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5">
                  <a:solidFill>
                    <a:schemeClr val="tx1"/>
                  </a:solidFill>
                </a:endParaRPr>
              </a:p>
            </p:txBody>
          </p:sp>
        </p:grpSp>
        <p:sp>
          <p:nvSpPr>
            <p:cNvPr id="111" name="椭圆 110"/>
            <p:cNvSpPr/>
            <p:nvPr/>
          </p:nvSpPr>
          <p:spPr>
            <a:xfrm>
              <a:off x="2093543" y="1518113"/>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5">
                <a:solidFill>
                  <a:schemeClr val="tx1"/>
                </a:solidFill>
              </a:endParaRPr>
            </a:p>
          </p:txBody>
        </p:sp>
      </p:grpSp>
      <p:sp>
        <p:nvSpPr>
          <p:cNvPr id="2" name="椭圆 1"/>
          <p:cNvSpPr/>
          <p:nvPr/>
        </p:nvSpPr>
        <p:spPr>
          <a:xfrm>
            <a:off x="1081792" y="2996157"/>
            <a:ext cx="237626" cy="237626"/>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fontAlgn="base">
              <a:spcBef>
                <a:spcPct val="0"/>
              </a:spcBef>
              <a:spcAft>
                <a:spcPct val="0"/>
              </a:spcAft>
            </a:pPr>
            <a:endParaRPr lang="zh-CN" altLang="en-US" sz="1465">
              <a:solidFill>
                <a:schemeClr val="tx1"/>
              </a:solidFill>
            </a:endParaRPr>
          </a:p>
        </p:txBody>
      </p:sp>
      <p:sp>
        <p:nvSpPr>
          <p:cNvPr id="4" name="椭圆 3"/>
          <p:cNvSpPr/>
          <p:nvPr/>
        </p:nvSpPr>
        <p:spPr>
          <a:xfrm>
            <a:off x="1081792" y="3633697"/>
            <a:ext cx="237626" cy="237626"/>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5">
              <a:solidFill>
                <a:schemeClr val="tx1"/>
              </a:solidFill>
            </a:endParaRPr>
          </a:p>
        </p:txBody>
      </p:sp>
      <p:sp>
        <p:nvSpPr>
          <p:cNvPr id="5" name="文本框 4"/>
          <p:cNvSpPr txBox="1"/>
          <p:nvPr/>
        </p:nvSpPr>
        <p:spPr>
          <a:xfrm>
            <a:off x="1473835" y="2230755"/>
            <a:ext cx="488315" cy="460375"/>
          </a:xfrm>
          <a:prstGeom prst="rect">
            <a:avLst/>
          </a:prstGeom>
          <a:noFill/>
        </p:spPr>
        <p:txBody>
          <a:bodyPr wrap="none" rtlCol="0">
            <a:spAutoFit/>
          </a:bodyPr>
          <a:p>
            <a:r>
              <a:rPr lang="zh-CN" altLang="en-US" sz="2400"/>
              <a:t>陪</a:t>
            </a:r>
            <a:endParaRPr lang="zh-CN" altLang="en-US" sz="2400"/>
          </a:p>
        </p:txBody>
      </p:sp>
      <p:sp>
        <p:nvSpPr>
          <p:cNvPr id="6" name="文本框 5"/>
          <p:cNvSpPr txBox="1"/>
          <p:nvPr/>
        </p:nvSpPr>
        <p:spPr>
          <a:xfrm>
            <a:off x="1473835" y="2884805"/>
            <a:ext cx="488315" cy="460375"/>
          </a:xfrm>
          <a:prstGeom prst="rect">
            <a:avLst/>
          </a:prstGeom>
          <a:noFill/>
        </p:spPr>
        <p:txBody>
          <a:bodyPr wrap="none" rtlCol="0">
            <a:spAutoFit/>
          </a:bodyPr>
          <a:p>
            <a:r>
              <a:rPr lang="zh-CN" altLang="en-US" sz="2400"/>
              <a:t>听</a:t>
            </a:r>
            <a:endParaRPr lang="zh-CN" altLang="en-US" sz="2400"/>
          </a:p>
        </p:txBody>
      </p:sp>
      <p:sp>
        <p:nvSpPr>
          <p:cNvPr id="7" name="文本框 6"/>
          <p:cNvSpPr txBox="1"/>
          <p:nvPr/>
        </p:nvSpPr>
        <p:spPr>
          <a:xfrm>
            <a:off x="1473835" y="3521710"/>
            <a:ext cx="488315" cy="460375"/>
          </a:xfrm>
          <a:prstGeom prst="rect">
            <a:avLst/>
          </a:prstGeom>
          <a:noFill/>
        </p:spPr>
        <p:txBody>
          <a:bodyPr wrap="none" rtlCol="0">
            <a:spAutoFit/>
          </a:bodyPr>
          <a:p>
            <a:r>
              <a:rPr lang="zh-CN" altLang="en-US" sz="2400"/>
              <a:t>说</a:t>
            </a:r>
            <a:endParaRPr lang="zh-CN" altLang="en-US" sz="2400"/>
          </a:p>
        </p:txBody>
      </p:sp>
      <p:grpSp>
        <p:nvGrpSpPr>
          <p:cNvPr id="8" name="组合 7"/>
          <p:cNvGrpSpPr/>
          <p:nvPr/>
        </p:nvGrpSpPr>
        <p:grpSpPr>
          <a:xfrm rot="0">
            <a:off x="3428365" y="1797050"/>
            <a:ext cx="5227320" cy="3069590"/>
            <a:chOff x="1936260" y="1276629"/>
            <a:chExt cx="1533927" cy="2422617"/>
          </a:xfrm>
        </p:grpSpPr>
        <p:grpSp>
          <p:nvGrpSpPr>
            <p:cNvPr id="9" name="组合 8"/>
            <p:cNvGrpSpPr/>
            <p:nvPr/>
          </p:nvGrpSpPr>
          <p:grpSpPr>
            <a:xfrm>
              <a:off x="1936260" y="1276629"/>
              <a:ext cx="1533927" cy="2422617"/>
              <a:chOff x="3774071" y="-8807387"/>
              <a:chExt cx="3420490" cy="12172906"/>
            </a:xfrm>
            <a:effectLst>
              <a:outerShdw blurRad="381000" dist="254000" dir="8100000" algn="tr" rotWithShape="0">
                <a:prstClr val="black">
                  <a:alpha val="40000"/>
                </a:prstClr>
              </a:outerShdw>
            </a:effectLst>
          </p:grpSpPr>
          <p:sp>
            <p:nvSpPr>
              <p:cNvPr id="10" name="圆角矩形 9"/>
              <p:cNvSpPr/>
              <p:nvPr/>
            </p:nvSpPr>
            <p:spPr>
              <a:xfrm>
                <a:off x="3774071" y="-8807387"/>
                <a:ext cx="3418824" cy="12172906"/>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fontAlgn="base">
                  <a:spcBef>
                    <a:spcPct val="0"/>
                  </a:spcBef>
                  <a:spcAft>
                    <a:spcPct val="0"/>
                  </a:spcAft>
                </a:pPr>
                <a:endParaRPr lang="zh-CN" altLang="en-US" sz="1465">
                  <a:solidFill>
                    <a:schemeClr val="tx1"/>
                  </a:solidFill>
                </a:endParaRPr>
              </a:p>
            </p:txBody>
          </p:sp>
          <p:sp>
            <p:nvSpPr>
              <p:cNvPr id="11" name="圆角矩形 10"/>
              <p:cNvSpPr/>
              <p:nvPr/>
            </p:nvSpPr>
            <p:spPr>
              <a:xfrm>
                <a:off x="3774071" y="-8807387"/>
                <a:ext cx="3420490" cy="12172906"/>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fontAlgn="base">
                  <a:spcBef>
                    <a:spcPct val="0"/>
                  </a:spcBef>
                  <a:spcAft>
                    <a:spcPct val="0"/>
                  </a:spcAft>
                </a:pPr>
                <a:endParaRPr lang="zh-CN" altLang="en-US" sz="1465">
                  <a:solidFill>
                    <a:schemeClr val="tx1"/>
                  </a:solidFill>
                </a:endParaRPr>
              </a:p>
            </p:txBody>
          </p:sp>
        </p:grpSp>
        <p:sp>
          <p:nvSpPr>
            <p:cNvPr id="12" name="椭圆 11"/>
            <p:cNvSpPr/>
            <p:nvPr/>
          </p:nvSpPr>
          <p:spPr>
            <a:xfrm>
              <a:off x="2010609" y="1618923"/>
              <a:ext cx="47143" cy="145337"/>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fontAlgn="base">
                <a:spcBef>
                  <a:spcPct val="0"/>
                </a:spcBef>
                <a:spcAft>
                  <a:spcPct val="0"/>
                </a:spcAft>
              </a:pPr>
              <a:endParaRPr lang="zh-CN" altLang="en-US" sz="1465">
                <a:solidFill>
                  <a:schemeClr val="tx1"/>
                </a:solidFill>
              </a:endParaRPr>
            </a:p>
          </p:txBody>
        </p:sp>
      </p:grpSp>
      <p:sp>
        <p:nvSpPr>
          <p:cNvPr id="33805" name="Text Box 53"/>
          <p:cNvSpPr txBox="1"/>
          <p:nvPr/>
        </p:nvSpPr>
        <p:spPr>
          <a:xfrm>
            <a:off x="3965575" y="2146935"/>
            <a:ext cx="4787900" cy="2418080"/>
          </a:xfrm>
          <a:prstGeom prst="rect">
            <a:avLst/>
          </a:prstGeom>
          <a:noFill/>
          <a:ln w="9525">
            <a:noFill/>
          </a:ln>
        </p:spPr>
        <p:txBody>
          <a:bodyPr anchor="t">
            <a:spAutoFit/>
          </a:bodyPr>
          <a:lstStyle/>
          <a:p>
            <a:pPr indent="0">
              <a:lnSpc>
                <a:spcPct val="90000"/>
              </a:lnSpc>
              <a:spcBef>
                <a:spcPct val="20000"/>
              </a:spcBef>
              <a:buNone/>
            </a:pPr>
            <a:r>
              <a:rPr lang="zh-CN" altLang="zh-CN" sz="1800">
                <a:sym typeface="+mn-ea"/>
              </a:rPr>
              <a:t>不要劝善：</a:t>
            </a:r>
            <a:r>
              <a:rPr lang="zh-CN" altLang="en-US" sz="1800">
                <a:sym typeface="+mn-ea"/>
              </a:rPr>
              <a:t>诉说人生有多美好</a:t>
            </a:r>
            <a:endParaRPr lang="zh-CN" altLang="en-US" sz="1800">
              <a:solidFill>
                <a:schemeClr val="tx1"/>
              </a:solidFill>
            </a:endParaRPr>
          </a:p>
          <a:p>
            <a:pPr algn="l">
              <a:lnSpc>
                <a:spcPct val="150000"/>
              </a:lnSpc>
            </a:pPr>
            <a:r>
              <a:rPr lang="zh-CN" altLang="en-US" sz="1800">
                <a:sym typeface="+mn-ea"/>
              </a:rPr>
              <a:t>不要规过：要求别再做错事</a:t>
            </a:r>
            <a:endParaRPr lang="zh-CN" altLang="en-US" sz="1800">
              <a:solidFill>
                <a:schemeClr val="tx1"/>
              </a:solidFill>
            </a:endParaRPr>
          </a:p>
          <a:p>
            <a:pPr algn="l">
              <a:lnSpc>
                <a:spcPct val="150000"/>
              </a:lnSpc>
            </a:pPr>
            <a:r>
              <a:rPr lang="zh-CN" altLang="en-US" sz="1800">
                <a:sym typeface="+mn-ea"/>
              </a:rPr>
              <a:t>不要哀求：你让（害）我伤心哭泣、生病</a:t>
            </a:r>
            <a:endParaRPr lang="zh-CN" altLang="en-US" sz="1800">
              <a:solidFill>
                <a:schemeClr val="tx1"/>
              </a:solidFill>
            </a:endParaRPr>
          </a:p>
          <a:p>
            <a:pPr algn="l">
              <a:lnSpc>
                <a:spcPct val="150000"/>
              </a:lnSpc>
            </a:pPr>
            <a:r>
              <a:rPr lang="zh-CN" altLang="en-US" sz="1800">
                <a:sym typeface="+mn-ea"/>
              </a:rPr>
              <a:t>不要责骂：生气辱骂责备当事人</a:t>
            </a:r>
            <a:endParaRPr lang="zh-CN" altLang="en-US" sz="1800">
              <a:solidFill>
                <a:schemeClr val="tx1"/>
              </a:solidFill>
            </a:endParaRPr>
          </a:p>
          <a:p>
            <a:pPr algn="l">
              <a:lnSpc>
                <a:spcPct val="150000"/>
              </a:lnSpc>
            </a:pPr>
            <a:r>
              <a:rPr lang="zh-CN" altLang="en-US" sz="1800">
                <a:sym typeface="+mn-ea"/>
              </a:rPr>
              <a:t>不要抱怨：责怪你引起大家生活的不便与困扰</a:t>
            </a:r>
            <a:endParaRPr lang="zh-CN" altLang="en-US" sz="1800">
              <a:solidFill>
                <a:schemeClr val="tx1"/>
              </a:solidFill>
            </a:endParaRPr>
          </a:p>
          <a:p>
            <a:pPr algn="l">
              <a:lnSpc>
                <a:spcPct val="150000"/>
              </a:lnSpc>
            </a:pPr>
            <a:r>
              <a:rPr lang="zh-CN" altLang="en-US" sz="1800">
                <a:sym typeface="+mn-ea"/>
              </a:rPr>
              <a:t>不要质问：逼问事件发生的原因。</a:t>
            </a:r>
            <a:endParaRPr lang="en-US" altLang="zh-CN" sz="1800" b="1">
              <a:solidFill>
                <a:schemeClr val="bg1"/>
              </a:solidFill>
              <a:latin typeface="宋体" panose="02010600030101010101" pitchFamily="2" charset="-122"/>
              <a:ea typeface="宋体" panose="02010600030101010101" pitchFamily="2" charset="-122"/>
            </a:endParaRPr>
          </a:p>
        </p:txBody>
      </p:sp>
      <p:sp>
        <p:nvSpPr>
          <p:cNvPr id="13" name="椭圆 12"/>
          <p:cNvSpPr/>
          <p:nvPr/>
        </p:nvSpPr>
        <p:spPr>
          <a:xfrm>
            <a:off x="3681732" y="2639060"/>
            <a:ext cx="160654" cy="184150"/>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fontAlgn="base">
              <a:spcBef>
                <a:spcPct val="0"/>
              </a:spcBef>
              <a:spcAft>
                <a:spcPct val="0"/>
              </a:spcAft>
            </a:pPr>
            <a:endParaRPr lang="zh-CN" altLang="en-US" sz="1465">
              <a:solidFill>
                <a:schemeClr val="tx1"/>
              </a:solidFill>
            </a:endParaRPr>
          </a:p>
        </p:txBody>
      </p:sp>
      <p:sp>
        <p:nvSpPr>
          <p:cNvPr id="14" name="椭圆 13"/>
          <p:cNvSpPr/>
          <p:nvPr/>
        </p:nvSpPr>
        <p:spPr>
          <a:xfrm>
            <a:off x="3681732" y="3049270"/>
            <a:ext cx="160654" cy="184150"/>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fontAlgn="base">
              <a:spcBef>
                <a:spcPct val="0"/>
              </a:spcBef>
              <a:spcAft>
                <a:spcPct val="0"/>
              </a:spcAft>
            </a:pPr>
            <a:endParaRPr lang="zh-CN" altLang="en-US" sz="1465">
              <a:solidFill>
                <a:schemeClr val="tx1"/>
              </a:solidFill>
            </a:endParaRPr>
          </a:p>
        </p:txBody>
      </p:sp>
      <p:sp>
        <p:nvSpPr>
          <p:cNvPr id="15" name="椭圆 14"/>
          <p:cNvSpPr/>
          <p:nvPr/>
        </p:nvSpPr>
        <p:spPr>
          <a:xfrm>
            <a:off x="3681732" y="3449320"/>
            <a:ext cx="160654" cy="184150"/>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fontAlgn="base">
              <a:spcBef>
                <a:spcPct val="0"/>
              </a:spcBef>
              <a:spcAft>
                <a:spcPct val="0"/>
              </a:spcAft>
            </a:pPr>
            <a:endParaRPr lang="zh-CN" altLang="en-US" sz="1465">
              <a:solidFill>
                <a:schemeClr val="tx1"/>
              </a:solidFill>
            </a:endParaRPr>
          </a:p>
        </p:txBody>
      </p:sp>
      <p:sp>
        <p:nvSpPr>
          <p:cNvPr id="16" name="椭圆 15"/>
          <p:cNvSpPr/>
          <p:nvPr/>
        </p:nvSpPr>
        <p:spPr>
          <a:xfrm>
            <a:off x="3681732" y="3870960"/>
            <a:ext cx="160654" cy="184150"/>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fontAlgn="base">
              <a:spcBef>
                <a:spcPct val="0"/>
              </a:spcBef>
              <a:spcAft>
                <a:spcPct val="0"/>
              </a:spcAft>
            </a:pPr>
            <a:endParaRPr lang="zh-CN" altLang="en-US" sz="1465">
              <a:solidFill>
                <a:schemeClr val="tx1"/>
              </a:solidFill>
            </a:endParaRPr>
          </a:p>
        </p:txBody>
      </p:sp>
      <p:sp>
        <p:nvSpPr>
          <p:cNvPr id="17" name="椭圆 16"/>
          <p:cNvSpPr/>
          <p:nvPr/>
        </p:nvSpPr>
        <p:spPr>
          <a:xfrm>
            <a:off x="3681732" y="4274185"/>
            <a:ext cx="160654" cy="184150"/>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fontAlgn="base">
              <a:spcBef>
                <a:spcPct val="0"/>
              </a:spcBef>
              <a:spcAft>
                <a:spcPct val="0"/>
              </a:spcAft>
            </a:pPr>
            <a:endParaRPr lang="zh-CN" altLang="en-US" sz="1465">
              <a:solidFill>
                <a:schemeClr val="tx1"/>
              </a:solidFill>
            </a:endParaRPr>
          </a:p>
        </p:txBody>
      </p:sp>
      <p:sp>
        <p:nvSpPr>
          <p:cNvPr id="21" name="矩形 20"/>
          <p:cNvSpPr/>
          <p:nvPr/>
        </p:nvSpPr>
        <p:spPr>
          <a:xfrm>
            <a:off x="948055" y="1257935"/>
            <a:ext cx="1473200" cy="48069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直角三角形 14"/>
          <p:cNvSpPr/>
          <p:nvPr/>
        </p:nvSpPr>
        <p:spPr>
          <a:xfrm>
            <a:off x="2421255" y="1257935"/>
            <a:ext cx="737870" cy="488950"/>
          </a:xfrm>
          <a:custGeom>
            <a:avLst/>
            <a:gdLst>
              <a:gd name="connsiteX0" fmla="*/ 0 w 591715"/>
              <a:gd name="connsiteY0" fmla="*/ 658761 h 658761"/>
              <a:gd name="connsiteX1" fmla="*/ 0 w 591715"/>
              <a:gd name="connsiteY1" fmla="*/ 0 h 658761"/>
              <a:gd name="connsiteX2" fmla="*/ 591715 w 591715"/>
              <a:gd name="connsiteY2" fmla="*/ 658761 h 658761"/>
              <a:gd name="connsiteX3" fmla="*/ 0 w 591715"/>
              <a:gd name="connsiteY3" fmla="*/ 658761 h 658761"/>
              <a:gd name="connsiteX0-1" fmla="*/ 0 w 1372765"/>
              <a:gd name="connsiteY0-2" fmla="*/ 658761 h 811161"/>
              <a:gd name="connsiteX1-3" fmla="*/ 0 w 1372765"/>
              <a:gd name="connsiteY1-4" fmla="*/ 0 h 811161"/>
              <a:gd name="connsiteX2-5" fmla="*/ 1372765 w 1372765"/>
              <a:gd name="connsiteY2-6" fmla="*/ 811161 h 811161"/>
              <a:gd name="connsiteX3-7" fmla="*/ 0 w 1372765"/>
              <a:gd name="connsiteY3-8" fmla="*/ 658761 h 811161"/>
              <a:gd name="connsiteX0-9" fmla="*/ 0 w 1429915"/>
              <a:gd name="connsiteY0-10" fmla="*/ 658761 h 658761"/>
              <a:gd name="connsiteX1-11" fmla="*/ 0 w 1429915"/>
              <a:gd name="connsiteY1-12" fmla="*/ 0 h 658761"/>
              <a:gd name="connsiteX2-13" fmla="*/ 1429915 w 1429915"/>
              <a:gd name="connsiteY2-14" fmla="*/ 430161 h 658761"/>
              <a:gd name="connsiteX3-15" fmla="*/ 0 w 1429915"/>
              <a:gd name="connsiteY3-16" fmla="*/ 658761 h 658761"/>
            </a:gdLst>
            <a:ahLst/>
            <a:cxnLst>
              <a:cxn ang="0">
                <a:pos x="connsiteX0-1" y="connsiteY0-2"/>
              </a:cxn>
              <a:cxn ang="0">
                <a:pos x="connsiteX1-3" y="connsiteY1-4"/>
              </a:cxn>
              <a:cxn ang="0">
                <a:pos x="connsiteX2-5" y="connsiteY2-6"/>
              </a:cxn>
              <a:cxn ang="0">
                <a:pos x="connsiteX3-7" y="connsiteY3-8"/>
              </a:cxn>
            </a:cxnLst>
            <a:rect l="l" t="t" r="r" b="b"/>
            <a:pathLst>
              <a:path w="1429915" h="658761">
                <a:moveTo>
                  <a:pt x="0" y="658761"/>
                </a:moveTo>
                <a:lnTo>
                  <a:pt x="0" y="0"/>
                </a:lnTo>
                <a:lnTo>
                  <a:pt x="1429915" y="430161"/>
                </a:lnTo>
                <a:lnTo>
                  <a:pt x="0" y="65876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直角三角形 21"/>
          <p:cNvSpPr/>
          <p:nvPr/>
        </p:nvSpPr>
        <p:spPr>
          <a:xfrm flipH="1">
            <a:off x="3159125" y="1257935"/>
            <a:ext cx="882015" cy="488950"/>
          </a:xfrm>
          <a:custGeom>
            <a:avLst/>
            <a:gdLst>
              <a:gd name="connsiteX0" fmla="*/ 0 w 1323241"/>
              <a:gd name="connsiteY0" fmla="*/ 658761 h 658761"/>
              <a:gd name="connsiteX1" fmla="*/ 0 w 1323241"/>
              <a:gd name="connsiteY1" fmla="*/ 0 h 658761"/>
              <a:gd name="connsiteX2" fmla="*/ 1323241 w 1323241"/>
              <a:gd name="connsiteY2" fmla="*/ 658761 h 658761"/>
              <a:gd name="connsiteX3" fmla="*/ 0 w 1323241"/>
              <a:gd name="connsiteY3" fmla="*/ 658761 h 658761"/>
              <a:gd name="connsiteX0-1" fmla="*/ 0 w 1313716"/>
              <a:gd name="connsiteY0-2" fmla="*/ 658761 h 658761"/>
              <a:gd name="connsiteX1-3" fmla="*/ 0 w 1313716"/>
              <a:gd name="connsiteY1-4" fmla="*/ 0 h 658761"/>
              <a:gd name="connsiteX2-5" fmla="*/ 1313716 w 1313716"/>
              <a:gd name="connsiteY2-6" fmla="*/ 439686 h 658761"/>
              <a:gd name="connsiteX3-7" fmla="*/ 0 w 1313716"/>
              <a:gd name="connsiteY3-8" fmla="*/ 658761 h 658761"/>
            </a:gdLst>
            <a:ahLst/>
            <a:cxnLst>
              <a:cxn ang="0">
                <a:pos x="connsiteX0-1" y="connsiteY0-2"/>
              </a:cxn>
              <a:cxn ang="0">
                <a:pos x="connsiteX1-3" y="connsiteY1-4"/>
              </a:cxn>
              <a:cxn ang="0">
                <a:pos x="connsiteX2-5" y="connsiteY2-6"/>
              </a:cxn>
              <a:cxn ang="0">
                <a:pos x="connsiteX3-7" y="connsiteY3-8"/>
              </a:cxn>
            </a:cxnLst>
            <a:rect l="l" t="t" r="r" b="b"/>
            <a:pathLst>
              <a:path w="1313716" h="658761">
                <a:moveTo>
                  <a:pt x="0" y="658761"/>
                </a:moveTo>
                <a:lnTo>
                  <a:pt x="0" y="0"/>
                </a:lnTo>
                <a:lnTo>
                  <a:pt x="1313716" y="439686"/>
                </a:lnTo>
                <a:lnTo>
                  <a:pt x="0" y="65876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nvSpPr>
        <p:spPr>
          <a:xfrm>
            <a:off x="4041140" y="1266825"/>
            <a:ext cx="3982085" cy="47180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319530" y="1297305"/>
            <a:ext cx="793750" cy="460375"/>
          </a:xfrm>
          <a:prstGeom prst="rect">
            <a:avLst/>
          </a:prstGeom>
          <a:noFill/>
        </p:spPr>
        <p:txBody>
          <a:bodyPr wrap="none" rtlCol="0">
            <a:spAutoFit/>
          </a:bodyPr>
          <a:p>
            <a:r>
              <a:rPr lang="zh-CN" altLang="en-US" sz="2400">
                <a:latin typeface="华文新魏" panose="02010800040101010101" charset="-122"/>
                <a:ea typeface="华文新魏" panose="02010800040101010101" charset="-122"/>
              </a:rPr>
              <a:t>三规</a:t>
            </a:r>
            <a:endParaRPr lang="zh-CN" altLang="en-US" sz="2400">
              <a:latin typeface="华文新魏" panose="02010800040101010101" charset="-122"/>
              <a:ea typeface="华文新魏" panose="02010800040101010101" charset="-122"/>
            </a:endParaRPr>
          </a:p>
        </p:txBody>
      </p:sp>
      <p:sp>
        <p:nvSpPr>
          <p:cNvPr id="26" name="文本框 25"/>
          <p:cNvSpPr txBox="1"/>
          <p:nvPr/>
        </p:nvSpPr>
        <p:spPr>
          <a:xfrm>
            <a:off x="5419090" y="1343660"/>
            <a:ext cx="1168400" cy="460375"/>
          </a:xfrm>
          <a:prstGeom prst="rect">
            <a:avLst/>
          </a:prstGeom>
          <a:noFill/>
        </p:spPr>
        <p:txBody>
          <a:bodyPr wrap="none" rtlCol="0">
            <a:spAutoFit/>
          </a:bodyPr>
          <a:p>
            <a:r>
              <a:rPr lang="zh-CN" altLang="en-US" sz="2400">
                <a:latin typeface="华文新魏" panose="02010800040101010101" charset="-122"/>
                <a:ea typeface="华文新魏" panose="02010800040101010101" charset="-122"/>
              </a:rPr>
              <a:t>六     禁</a:t>
            </a:r>
            <a:endParaRPr lang="zh-CN" altLang="en-US" sz="2400">
              <a:latin typeface="华文新魏" panose="02010800040101010101" charset="-122"/>
              <a:ea typeface="华文新魏"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그림 16"/>
          <p:cNvPicPr>
            <a:picLocks noChangeAspect="1"/>
          </p:cNvPicPr>
          <p:nvPr/>
        </p:nvPicPr>
        <p:blipFill>
          <a:blip r:embed="rId1"/>
          <a:stretch>
            <a:fillRect/>
          </a:stretch>
        </p:blipFill>
        <p:spPr>
          <a:xfrm>
            <a:off x="2238375" y="426085"/>
            <a:ext cx="4170045" cy="4170045"/>
          </a:xfrm>
          <a:prstGeom prst="rect">
            <a:avLst/>
          </a:prstGeom>
          <a:noFill/>
          <a:ln w="9525">
            <a:noFill/>
          </a:ln>
        </p:spPr>
      </p:pic>
      <p:sp>
        <p:nvSpPr>
          <p:cNvPr id="5123" name="TextBox 17"/>
          <p:cNvSpPr/>
          <p:nvPr/>
        </p:nvSpPr>
        <p:spPr>
          <a:xfrm>
            <a:off x="3466148" y="2177256"/>
            <a:ext cx="1714500" cy="398780"/>
          </a:xfrm>
          <a:prstGeom prst="rect">
            <a:avLst/>
          </a:prstGeom>
          <a:noFill/>
          <a:ln w="9525">
            <a:noFill/>
          </a:ln>
        </p:spPr>
        <p:txBody>
          <a:bodyPr wrap="none">
            <a:spAutoFit/>
          </a:body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r>
              <a:rPr lang="zh-CN" altLang="en-US" sz="2000" dirty="0">
                <a:solidFill>
                  <a:schemeClr val="tx1"/>
                </a:solidFill>
                <a:effectLst>
                  <a:outerShdw blurRad="38100" dist="19050" dir="2700000" algn="tl" rotWithShape="0">
                    <a:schemeClr val="dk1">
                      <a:alpha val="40000"/>
                    </a:schemeClr>
                  </a:outerShdw>
                </a:effectLst>
                <a:uLnTx/>
                <a:uFillTx/>
                <a:ea typeface="黑体" panose="02010609060101010101" charset="-122"/>
                <a:cs typeface="+mn-ea"/>
                <a:sym typeface="+mn-ea"/>
              </a:rPr>
              <a:t>三、注意事项</a:t>
            </a:r>
            <a:endParaRPr lang="zh-CN" altLang="en-US" sz="2000" dirty="0">
              <a:solidFill>
                <a:schemeClr val="tx1"/>
              </a:solidFill>
              <a:effectLst>
                <a:outerShdw blurRad="38100" dist="19050" dir="2700000" algn="tl" rotWithShape="0">
                  <a:schemeClr val="dk1">
                    <a:alpha val="40000"/>
                  </a:schemeClr>
                </a:outerShdw>
              </a:effectLst>
              <a:uLnTx/>
              <a:uFillTx/>
              <a:ea typeface="黑体" panose="02010609060101010101" charset="-122"/>
              <a:cs typeface="+mn-ea"/>
              <a:sym typeface="+mn-ea"/>
            </a:endParaRPr>
          </a:p>
        </p:txBody>
      </p:sp>
      <p:sp>
        <p:nvSpPr>
          <p:cNvPr id="5124" name="TextBox 18"/>
          <p:cNvSpPr/>
          <p:nvPr/>
        </p:nvSpPr>
        <p:spPr>
          <a:xfrm>
            <a:off x="5436235" y="3103880"/>
            <a:ext cx="518160" cy="1198880"/>
          </a:xfrm>
          <a:prstGeom prst="rect">
            <a:avLst/>
          </a:prstGeom>
          <a:noFill/>
          <a:ln w="9525">
            <a:noFill/>
          </a:ln>
        </p:spPr>
        <p:txBody>
          <a:bodyPr wrap="square">
            <a:spAutoFit/>
          </a:bodyPr>
          <a:lstStyle/>
          <a:p>
            <a:r>
              <a:rPr lang="en-US" sz="7200" dirty="0">
                <a:solidFill>
                  <a:srgbClr val="BFBFBF"/>
                </a:solidFill>
                <a:latin typeface="-윤고딕350" pitchFamily="2" charset="-127"/>
                <a:ea typeface="-윤고딕350" pitchFamily="2" charset="-127"/>
                <a:sym typeface="-윤고딕350" pitchFamily="2" charset="-127"/>
              </a:rPr>
              <a:t>3</a:t>
            </a:r>
            <a:endParaRPr lang="en-US" sz="100" dirty="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75673" y="292055"/>
            <a:ext cx="6251348" cy="653143"/>
          </a:xfrm>
        </p:spPr>
        <p:txBody>
          <a:bodyPr vert="horz" wrap="square" lIns="62724" tIns="31361" rIns="62724" bIns="31361" anchor="ctr"/>
          <a:lstStyle/>
          <a:p>
            <a:r>
              <a:rPr lang="zh-CN" altLang="en-US" sz="2400" kern="1200"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rPr>
              <a:t>注意事项之一</a:t>
            </a:r>
            <a:r>
              <a:rPr sz="2400" dirty="0">
                <a:latin typeface="微软雅黑" panose="020B0503020204020204" charset="-122"/>
                <a:ea typeface="微软雅黑" panose="020B0503020204020204" charset="-122"/>
                <a:sym typeface="+mn-ea"/>
              </a:rPr>
              <a:t>整合多方力量</a:t>
            </a:r>
            <a:endParaRPr lang="en-US" altLang="zh-CN" sz="2400" kern="1200"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5" name="TextBox 4"/>
          <p:cNvSpPr txBox="1"/>
          <p:nvPr/>
        </p:nvSpPr>
        <p:spPr>
          <a:xfrm>
            <a:off x="916940" y="945515"/>
            <a:ext cx="6948170" cy="3723005"/>
          </a:xfrm>
          <a:prstGeom prst="rect">
            <a:avLst/>
          </a:prstGeom>
          <a:noFill/>
        </p:spPr>
        <p:txBody>
          <a:bodyPr wrap="square" rtlCol="0">
            <a:spAutoFit/>
          </a:bodyPr>
          <a:lstStyle/>
          <a:p>
            <a:pPr algn="just">
              <a:lnSpc>
                <a:spcPct val="200000"/>
              </a:lnSpc>
            </a:pPr>
            <a:endParaRPr b="1" dirty="0">
              <a:latin typeface="微软雅黑" panose="020B0503020204020204" charset="-122"/>
              <a:ea typeface="微软雅黑" panose="020B0503020204020204" charset="-122"/>
            </a:endParaRPr>
          </a:p>
          <a:p>
            <a:pPr algn="just">
              <a:lnSpc>
                <a:spcPct val="200000"/>
              </a:lnSpc>
            </a:pPr>
            <a:r>
              <a:rPr sz="2000" b="1" dirty="0">
                <a:latin typeface="微软雅黑" panose="020B0503020204020204" charset="-122"/>
                <a:ea typeface="微软雅黑" panose="020B0503020204020204" charset="-122"/>
              </a:rPr>
              <a:t>危机干预是个系统工程，需要EAP专业机构和</a:t>
            </a:r>
            <a:r>
              <a:rPr lang="zh-CN" sz="2000" b="1" dirty="0">
                <a:latin typeface="微软雅黑" panose="020B0503020204020204" charset="-122"/>
                <a:ea typeface="微软雅黑" panose="020B0503020204020204" charset="-122"/>
              </a:rPr>
              <a:t>用人单位</a:t>
            </a:r>
            <a:r>
              <a:rPr sz="2000" b="1" dirty="0">
                <a:latin typeface="微软雅黑" panose="020B0503020204020204" charset="-122"/>
                <a:ea typeface="微软雅黑" panose="020B0503020204020204" charset="-122"/>
              </a:rPr>
              <a:t>通力合作，与人力资源管理人员、党政部门、工会组织、社工人员等建立全方位的危机干预服务体系，并提供合格的危机处理专业人员响应程序</a:t>
            </a:r>
            <a:r>
              <a:rPr lang="zh-CN" sz="2000" b="1" dirty="0">
                <a:latin typeface="微软雅黑" panose="020B0503020204020204" charset="-122"/>
                <a:ea typeface="微软雅黑" panose="020B0503020204020204" charset="-122"/>
              </a:rPr>
              <a:t>，</a:t>
            </a:r>
            <a:r>
              <a:rPr sz="2000" b="1" dirty="0">
                <a:latin typeface="微软雅黑" panose="020B0503020204020204" charset="-122"/>
                <a:ea typeface="微软雅黑" panose="020B0503020204020204" charset="-122"/>
              </a:rPr>
              <a:t>防患于未然。应确保关键事件响应服务的及时性和可及性。</a:t>
            </a:r>
            <a:endParaRPr sz="2000" b="1" dirty="0">
              <a:latin typeface="微软雅黑" panose="020B0503020204020204" charset="-122"/>
              <a:ea typeface="微软雅黑" panose="020B0503020204020204" charset="-122"/>
            </a:endParaRPr>
          </a:p>
        </p:txBody>
      </p:sp>
      <p:pic>
        <p:nvPicPr>
          <p:cNvPr id="2" name="图片 1" descr="LXXQ$[_Q$RP`7GMG_TC`BED"/>
          <p:cNvPicPr>
            <a:picLocks noChangeAspect="1"/>
          </p:cNvPicPr>
          <p:nvPr>
            <p:custDataLst>
              <p:tags r:id="rId1"/>
            </p:custDataLst>
          </p:nvPr>
        </p:nvPicPr>
        <p:blipFill>
          <a:blip r:embed="rId2"/>
          <a:stretch>
            <a:fillRect/>
          </a:stretch>
        </p:blipFill>
        <p:spPr>
          <a:xfrm>
            <a:off x="7793990" y="0"/>
            <a:ext cx="1350010" cy="17640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75673" y="292055"/>
            <a:ext cx="6251348" cy="653143"/>
          </a:xfrm>
        </p:spPr>
        <p:txBody>
          <a:bodyPr vert="horz" wrap="square" lIns="62724" tIns="31361" rIns="62724" bIns="31361" anchor="ctr"/>
          <a:lstStyle/>
          <a:p>
            <a:r>
              <a:rPr lang="zh-CN" altLang="en-US" sz="2400" kern="1200"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rPr>
              <a:t>注意事项之二</a:t>
            </a:r>
            <a:r>
              <a:rPr dirty="0">
                <a:latin typeface="微软雅黑" panose="020B0503020204020204" charset="-122"/>
                <a:ea typeface="微软雅黑" panose="020B0503020204020204" charset="-122"/>
                <a:sym typeface="+mn-ea"/>
              </a:rPr>
              <a:t>避免谣言的困扰</a:t>
            </a:r>
            <a:endParaRPr lang="zh-CN" altLang="en-US" dirty="0"/>
          </a:p>
        </p:txBody>
      </p:sp>
      <p:sp>
        <p:nvSpPr>
          <p:cNvPr id="5" name="TextBox 4"/>
          <p:cNvSpPr txBox="1"/>
          <p:nvPr/>
        </p:nvSpPr>
        <p:spPr>
          <a:xfrm>
            <a:off x="668021" y="1203960"/>
            <a:ext cx="6189996" cy="3276600"/>
          </a:xfrm>
          <a:prstGeom prst="rect">
            <a:avLst/>
          </a:prstGeom>
          <a:noFill/>
        </p:spPr>
        <p:txBody>
          <a:bodyPr wrap="square" rtlCol="0">
            <a:spAutoFit/>
          </a:bodyPr>
          <a:lstStyle/>
          <a:p>
            <a:pPr algn="just">
              <a:lnSpc>
                <a:spcPct val="150000"/>
              </a:lnSpc>
            </a:pPr>
            <a:endParaRPr b="1" dirty="0">
              <a:latin typeface="微软雅黑" panose="020B0503020204020204" charset="-122"/>
              <a:ea typeface="微软雅黑" panose="020B0503020204020204" charset="-122"/>
            </a:endParaRPr>
          </a:p>
          <a:p>
            <a:pPr algn="just">
              <a:lnSpc>
                <a:spcPct val="200000"/>
              </a:lnSpc>
            </a:pPr>
            <a:r>
              <a:rPr b="1" dirty="0">
                <a:latin typeface="微软雅黑" panose="020B0503020204020204" charset="-122"/>
                <a:ea typeface="微软雅黑" panose="020B0503020204020204" charset="-122"/>
              </a:rPr>
              <a:t>     危机形势能使人紧张，感到恐惧和忧虑，如果得不到消除，就会产生谣言。</a:t>
            </a:r>
            <a:endParaRPr b="1" dirty="0">
              <a:latin typeface="微软雅黑" panose="020B0503020204020204" charset="-122"/>
              <a:ea typeface="微软雅黑" panose="020B0503020204020204" charset="-122"/>
            </a:endParaRPr>
          </a:p>
          <a:p>
            <a:pPr algn="just">
              <a:lnSpc>
                <a:spcPct val="200000"/>
              </a:lnSpc>
            </a:pPr>
            <a:r>
              <a:rPr b="1" dirty="0" smtClean="0">
                <a:latin typeface="微软雅黑" panose="020B0503020204020204" charset="-122"/>
                <a:ea typeface="微软雅黑" panose="020B0503020204020204" charset="-122"/>
              </a:rPr>
              <a:t>     保证沟通系统公开</a:t>
            </a:r>
            <a:r>
              <a:rPr b="1" dirty="0">
                <a:latin typeface="微软雅黑" panose="020B0503020204020204" charset="-122"/>
                <a:ea typeface="微软雅黑" panose="020B0503020204020204" charset="-122"/>
              </a:rPr>
              <a:t>、通过正式渠道播发详细而明确的信息、留意</a:t>
            </a:r>
            <a:r>
              <a:rPr lang="zh-CN" b="1" dirty="0">
                <a:latin typeface="微软雅黑" panose="020B0503020204020204" charset="-122"/>
                <a:ea typeface="微软雅黑" panose="020B0503020204020204" charset="-122"/>
              </a:rPr>
              <a:t>用人单位</a:t>
            </a:r>
            <a:r>
              <a:rPr b="1" dirty="0">
                <a:latin typeface="微软雅黑" panose="020B0503020204020204" charset="-122"/>
                <a:ea typeface="微软雅黑" panose="020B0503020204020204" charset="-122"/>
              </a:rPr>
              <a:t>内部的传言并及时更正，最大限度及时降低谣言的传播及影响。</a:t>
            </a:r>
            <a:endParaRPr b="1" dirty="0">
              <a:latin typeface="微软雅黑" panose="020B0503020204020204" charset="-122"/>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6676390" y="0"/>
            <a:ext cx="2467610" cy="13881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idx="4294967295"/>
          </p:nvPr>
        </p:nvSpPr>
        <p:spPr>
          <a:xfrm>
            <a:off x="548368" y="577170"/>
            <a:ext cx="6251348" cy="653143"/>
          </a:xfrm>
        </p:spPr>
        <p:txBody>
          <a:bodyPr vert="horz" wrap="square" lIns="62724" tIns="31361" rIns="62724" bIns="31361" anchor="ctr"/>
          <a:lstStyle/>
          <a:p>
            <a:r>
              <a:rPr lang="zh-CN" altLang="en-US" sz="2400" kern="1200"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rPr>
              <a:t>注意事项之三</a:t>
            </a:r>
            <a:r>
              <a:rPr lang="zh-CN" altLang="en-US" sz="2400" kern="1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rPr>
              <a:t>防止百密一疏</a:t>
            </a:r>
            <a:endParaRPr lang="zh-CN" altLang="en-US" sz="2400" kern="1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pic>
        <p:nvPicPr>
          <p:cNvPr id="10245" name="Picture 6"/>
          <p:cNvPicPr>
            <a:picLocks noChangeAspect="1"/>
          </p:cNvPicPr>
          <p:nvPr/>
        </p:nvPicPr>
        <p:blipFill>
          <a:blip r:embed="rId1"/>
          <a:stretch>
            <a:fillRect/>
          </a:stretch>
        </p:blipFill>
        <p:spPr>
          <a:xfrm>
            <a:off x="6095819" y="30843"/>
            <a:ext cx="2984500" cy="1446893"/>
          </a:xfrm>
          <a:prstGeom prst="rect">
            <a:avLst/>
          </a:prstGeom>
          <a:noFill/>
          <a:ln w="9525">
            <a:noFill/>
          </a:ln>
        </p:spPr>
      </p:pic>
      <p:sp>
        <p:nvSpPr>
          <p:cNvPr id="5" name="TextBox 4"/>
          <p:cNvSpPr txBox="1"/>
          <p:nvPr/>
        </p:nvSpPr>
        <p:spPr>
          <a:xfrm>
            <a:off x="708660" y="1342390"/>
            <a:ext cx="7188835" cy="3584575"/>
          </a:xfrm>
          <a:prstGeom prst="rect">
            <a:avLst/>
          </a:prstGeom>
          <a:noFill/>
        </p:spPr>
        <p:txBody>
          <a:bodyPr wrap="square" rtlCol="0">
            <a:spAutoFit/>
          </a:bodyPr>
          <a:lstStyle/>
          <a:p>
            <a:pPr algn="just">
              <a:lnSpc>
                <a:spcPct val="150000"/>
              </a:lnSpc>
            </a:pPr>
            <a:endParaRPr b="1" dirty="0">
              <a:latin typeface="微软雅黑" panose="020B0503020204020204" charset="-122"/>
              <a:ea typeface="微软雅黑" panose="020B0503020204020204" charset="-122"/>
            </a:endParaRPr>
          </a:p>
          <a:p>
            <a:pPr marL="342900" indent="-342900" algn="just">
              <a:lnSpc>
                <a:spcPct val="200000"/>
              </a:lnSpc>
              <a:buClr>
                <a:srgbClr val="C00000"/>
              </a:buClr>
              <a:buFont typeface="Wingdings" panose="05000000000000000000" charset="0"/>
              <a:buChar char="l"/>
            </a:pPr>
            <a:r>
              <a:rPr lang="zh-CN" altLang="en-US" sz="2000" dirty="0" smtClean="0">
                <a:latin typeface="微软雅黑" panose="020B0503020204020204" charset="-122"/>
                <a:ea typeface="微软雅黑" panose="020B0503020204020204" charset="-122"/>
                <a:sym typeface="+mn-ea"/>
              </a:rPr>
              <a:t>把心理危机作为心理问题处理，而不要作为疾病进行处理；</a:t>
            </a:r>
            <a:endParaRPr sz="2000" dirty="0">
              <a:latin typeface="微软雅黑" panose="020B0503020204020204" charset="-122"/>
              <a:ea typeface="微软雅黑" panose="020B0503020204020204" charset="-122"/>
              <a:sym typeface="+mn-ea"/>
            </a:endParaRPr>
          </a:p>
          <a:p>
            <a:pPr marL="342900" indent="-342900" algn="just">
              <a:lnSpc>
                <a:spcPct val="200000"/>
              </a:lnSpc>
              <a:buClr>
                <a:srgbClr val="C00000"/>
              </a:buClr>
              <a:buFont typeface="Wingdings" panose="05000000000000000000" charset="0"/>
              <a:buChar char="l"/>
            </a:pPr>
            <a:r>
              <a:rPr sz="2000" dirty="0">
                <a:latin typeface="微软雅黑" panose="020B0503020204020204" charset="-122"/>
                <a:ea typeface="微软雅黑" panose="020B0503020204020204" charset="-122"/>
                <a:sym typeface="+mn-ea"/>
              </a:rPr>
              <a:t>不要被求助者所告诉你的危机已过去的话所误导；</a:t>
            </a:r>
            <a:endParaRPr sz="2000" dirty="0">
              <a:latin typeface="微软雅黑" panose="020B0503020204020204" charset="-122"/>
              <a:ea typeface="微软雅黑" panose="020B0503020204020204" charset="-122"/>
              <a:sym typeface="+mn-ea"/>
            </a:endParaRPr>
          </a:p>
          <a:p>
            <a:pPr marL="342900" indent="-342900" algn="just">
              <a:lnSpc>
                <a:spcPct val="200000"/>
              </a:lnSpc>
              <a:buClr>
                <a:srgbClr val="C00000"/>
              </a:buClr>
              <a:buFont typeface="Wingdings" panose="05000000000000000000" charset="0"/>
              <a:buChar char="l"/>
            </a:pPr>
            <a:r>
              <a:rPr sz="2000" dirty="0">
                <a:latin typeface="微软雅黑" panose="020B0503020204020204" charset="-122"/>
                <a:ea typeface="微软雅黑" panose="020B0503020204020204" charset="-122"/>
                <a:sym typeface="+mn-ea"/>
              </a:rPr>
              <a:t>不要忘记跟踪观察</a:t>
            </a:r>
            <a:r>
              <a:rPr lang="zh-CN" sz="2000" dirty="0">
                <a:latin typeface="微软雅黑" panose="020B0503020204020204" charset="-122"/>
                <a:ea typeface="微软雅黑" panose="020B0503020204020204" charset="-122"/>
                <a:sym typeface="+mn-ea"/>
              </a:rPr>
              <a:t>；</a:t>
            </a:r>
            <a:endParaRPr lang="zh-CN" sz="2000" dirty="0">
              <a:latin typeface="微软雅黑" panose="020B0503020204020204" charset="-122"/>
              <a:ea typeface="微软雅黑" panose="020B0503020204020204" charset="-122"/>
              <a:sym typeface="+mn-ea"/>
            </a:endParaRPr>
          </a:p>
          <a:p>
            <a:pPr marL="342900" indent="-342900" algn="just">
              <a:lnSpc>
                <a:spcPct val="200000"/>
              </a:lnSpc>
              <a:buClr>
                <a:srgbClr val="C00000"/>
              </a:buClr>
              <a:buFont typeface="Wingdings" panose="05000000000000000000" charset="0"/>
              <a:buChar char="l"/>
            </a:pPr>
            <a:r>
              <a:rPr lang="zh-CN" sz="2000" dirty="0">
                <a:latin typeface="微软雅黑" panose="020B0503020204020204" charset="-122"/>
                <a:ea typeface="微软雅黑" panose="020B0503020204020204" charset="-122"/>
                <a:sym typeface="+mn-ea"/>
              </a:rPr>
              <a:t>不要忘记对周边人的干预。</a:t>
            </a:r>
            <a:endParaRPr sz="2000" b="1" dirty="0">
              <a:latin typeface="微软雅黑" panose="020B0503020204020204" charset="-122"/>
              <a:ea typeface="微软雅黑" panose="020B0503020204020204" charset="-122"/>
            </a:endParaRPr>
          </a:p>
          <a:p>
            <a:pPr>
              <a:lnSpc>
                <a:spcPct val="200000"/>
              </a:lnSpc>
            </a:pP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a:spLocks noChangeArrowheads="1"/>
          </p:cNvSpPr>
          <p:nvPr/>
        </p:nvSpPr>
        <p:spPr bwMode="auto">
          <a:xfrm>
            <a:off x="5434310" y="598077"/>
            <a:ext cx="335845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00" dirty="0" smtClean="0">
                <a:solidFill>
                  <a:schemeClr val="bg1">
                    <a:lumMod val="95000"/>
                  </a:schemeClr>
                </a:solidFill>
                <a:latin typeface="微软雅黑" panose="020B0503020204020204" charset="-122"/>
                <a:ea typeface="微软雅黑" panose="020B0503020204020204" charset="-122"/>
              </a:rPr>
              <a:t>4</a:t>
            </a:r>
            <a:r>
              <a:rPr lang="en-US" altLang="zh-CN" sz="1350" b="0" dirty="0" smtClean="0">
                <a:solidFill>
                  <a:schemeClr val="bg1">
                    <a:lumMod val="95000"/>
                  </a:schemeClr>
                </a:solidFill>
                <a:latin typeface="微软雅黑" panose="020B0503020204020204" charset="-122"/>
                <a:ea typeface="微软雅黑" panose="020B0503020204020204" charset="-122"/>
              </a:rPr>
              <a:t>. </a:t>
            </a:r>
            <a:r>
              <a:rPr lang="zh-CN" altLang="en-US" sz="100" dirty="0" smtClean="0">
                <a:solidFill>
                  <a:schemeClr val="bg1">
                    <a:lumMod val="95000"/>
                  </a:schemeClr>
                </a:solidFill>
                <a:latin typeface="微软雅黑" panose="020B0503020204020204" charset="-122"/>
                <a:ea typeface="微软雅黑" panose="020B0503020204020204" charset="-122"/>
              </a:rPr>
              <a:t>提升</a:t>
            </a:r>
            <a:r>
              <a:rPr lang="zh-CN" altLang="en-US" sz="100" dirty="0">
                <a:solidFill>
                  <a:schemeClr val="bg1">
                    <a:lumMod val="95000"/>
                  </a:schemeClr>
                </a:solidFill>
                <a:latin typeface="微软雅黑" panose="020B0503020204020204" charset="-122"/>
                <a:ea typeface="微软雅黑" panose="020B0503020204020204" charset="-122"/>
              </a:rPr>
              <a:t>抗压能力，助力职业</a:t>
            </a:r>
            <a:r>
              <a:rPr lang="zh-CN" altLang="en-US" sz="100" dirty="0" smtClean="0">
                <a:solidFill>
                  <a:schemeClr val="bg1">
                    <a:lumMod val="95000"/>
                  </a:schemeClr>
                </a:solidFill>
                <a:latin typeface="微软雅黑" panose="020B0503020204020204" charset="-122"/>
                <a:ea typeface="微软雅黑" panose="020B0503020204020204" charset="-122"/>
              </a:rPr>
              <a:t>发展</a:t>
            </a:r>
            <a:endParaRPr lang="zh-CN" altLang="en-US" sz="1350" b="0" dirty="0">
              <a:solidFill>
                <a:schemeClr val="bg1">
                  <a:lumMod val="95000"/>
                </a:schemeClr>
              </a:solidFill>
              <a:latin typeface="微软雅黑" panose="020B0503020204020204" charset="-122"/>
              <a:ea typeface="微软雅黑" panose="020B0503020204020204" charset="-122"/>
            </a:endParaRPr>
          </a:p>
        </p:txBody>
      </p:sp>
      <p:sp>
        <p:nvSpPr>
          <p:cNvPr id="8" name="矩形 7"/>
          <p:cNvSpPr>
            <a:spLocks noChangeArrowheads="1"/>
          </p:cNvSpPr>
          <p:nvPr/>
        </p:nvSpPr>
        <p:spPr bwMode="auto">
          <a:xfrm>
            <a:off x="514985" y="1129665"/>
            <a:ext cx="4707255" cy="3343275"/>
          </a:xfrm>
          <a:prstGeom prst="rect">
            <a:avLst/>
          </a:prstGeom>
          <a:noFill/>
          <a:ln w="9525">
            <a:noFill/>
            <a:miter lim="800000"/>
          </a:ln>
        </p:spPr>
        <p:txBody>
          <a:bodyPr wrap="square">
            <a:spAutoFit/>
          </a:bodyPr>
          <a:lstStyle/>
          <a:p>
            <a:pPr>
              <a:lnSpc>
                <a:spcPct val="150000"/>
              </a:lnSpc>
              <a:spcBef>
                <a:spcPts val="200"/>
              </a:spcBef>
              <a:spcAft>
                <a:spcPts val="60"/>
              </a:spcAft>
            </a:pPr>
            <a:endParaRPr lang="en-US" altLang="zh-CN" sz="1800" b="0" dirty="0" smtClean="0">
              <a:solidFill>
                <a:schemeClr val="tx1"/>
              </a:solidFill>
              <a:latin typeface="微软雅黑" panose="020B0503020204020204" charset="-122"/>
              <a:ea typeface="微软雅黑" panose="020B0503020204020204" charset="-122"/>
            </a:endParaRPr>
          </a:p>
          <a:p>
            <a:pPr>
              <a:lnSpc>
                <a:spcPct val="150000"/>
              </a:lnSpc>
              <a:spcBef>
                <a:spcPts val="200"/>
              </a:spcBef>
              <a:spcAft>
                <a:spcPts val="60"/>
              </a:spcAft>
            </a:pPr>
            <a:r>
              <a:rPr lang="zh-CN" altLang="en-US" sz="2000" dirty="0" smtClean="0">
                <a:latin typeface="微软雅黑" panose="020B0503020204020204" charset="-122"/>
                <a:ea typeface="微软雅黑" panose="020B0503020204020204" charset="-122"/>
              </a:rPr>
              <a:t>     悲剧是最容易引起人们感同身受的艺术，容易让人产生“假如我也有这么一天”的移情。</a:t>
            </a:r>
            <a:endParaRPr lang="zh-CN" altLang="en-US" sz="2000" dirty="0" smtClean="0">
              <a:latin typeface="微软雅黑" panose="020B0503020204020204" charset="-122"/>
              <a:ea typeface="微软雅黑" panose="020B0503020204020204" charset="-122"/>
            </a:endParaRPr>
          </a:p>
          <a:p>
            <a:pPr>
              <a:lnSpc>
                <a:spcPct val="150000"/>
              </a:lnSpc>
              <a:spcBef>
                <a:spcPts val="200"/>
              </a:spcBef>
              <a:spcAft>
                <a:spcPts val="60"/>
              </a:spcAft>
            </a:pPr>
            <a:r>
              <a:rPr lang="zh-CN" altLang="en-US" sz="2000" dirty="0" smtClean="0">
                <a:latin typeface="微软雅黑" panose="020B0503020204020204" charset="-122"/>
                <a:ea typeface="微软雅黑" panose="020B0503020204020204" charset="-122"/>
              </a:rPr>
              <a:t>     可通过开展追思会等团体活动及团队辅导，做割舍，正视事实，适应没有了对方的日子的工作和生活。</a:t>
            </a:r>
            <a:endParaRPr lang="zh-CN" altLang="en-US" sz="2000" dirty="0">
              <a:solidFill>
                <a:schemeClr val="tx1"/>
              </a:solidFill>
              <a:latin typeface="微软雅黑" panose="020B0503020204020204" charset="-122"/>
              <a:ea typeface="微软雅黑" panose="020B0503020204020204" charset="-122"/>
            </a:endParaRPr>
          </a:p>
        </p:txBody>
      </p:sp>
      <p:pic>
        <p:nvPicPr>
          <p:cNvPr id="18441" name="Picture 2" descr="团结合作的商务团队图片"/>
          <p:cNvPicPr>
            <a:picLocks noChangeAspect="1"/>
          </p:cNvPicPr>
          <p:nvPr/>
        </p:nvPicPr>
        <p:blipFill>
          <a:blip r:embed="rId1"/>
          <a:stretch>
            <a:fillRect/>
          </a:stretch>
        </p:blipFill>
        <p:spPr>
          <a:xfrm>
            <a:off x="9774555" y="4070350"/>
            <a:ext cx="3144520" cy="2764790"/>
          </a:xfrm>
          <a:prstGeom prst="rect">
            <a:avLst/>
          </a:prstGeom>
          <a:noFill/>
          <a:ln w="19050" cap="flat" cmpd="sng">
            <a:solidFill>
              <a:schemeClr val="bg1"/>
            </a:solidFill>
            <a:prstDash val="solid"/>
            <a:bevel/>
            <a:headEnd type="none" w="med" len="med"/>
            <a:tailEnd type="none" w="med" len="med"/>
          </a:ln>
        </p:spPr>
      </p:pic>
      <p:pic>
        <p:nvPicPr>
          <p:cNvPr id="3" name="Picture 2" descr="团结合作的商务团队图片"/>
          <p:cNvPicPr>
            <a:picLocks noChangeAspect="1"/>
          </p:cNvPicPr>
          <p:nvPr/>
        </p:nvPicPr>
        <p:blipFill>
          <a:blip r:embed="rId1"/>
          <a:stretch>
            <a:fillRect/>
          </a:stretch>
        </p:blipFill>
        <p:spPr>
          <a:xfrm>
            <a:off x="9901555" y="4197350"/>
            <a:ext cx="3144520" cy="2764790"/>
          </a:xfrm>
          <a:prstGeom prst="rect">
            <a:avLst/>
          </a:prstGeom>
          <a:noFill/>
          <a:ln w="19050" cap="flat" cmpd="sng">
            <a:solidFill>
              <a:schemeClr val="bg1"/>
            </a:solidFill>
            <a:prstDash val="solid"/>
            <a:bevel/>
            <a:headEnd type="none" w="med" len="med"/>
            <a:tailEnd type="none" w="med" len="med"/>
          </a:ln>
        </p:spPr>
      </p:pic>
      <p:pic>
        <p:nvPicPr>
          <p:cNvPr id="4" name="Picture 2" descr="团结合作的商务团队图片"/>
          <p:cNvPicPr>
            <a:picLocks noChangeAspect="1"/>
          </p:cNvPicPr>
          <p:nvPr/>
        </p:nvPicPr>
        <p:blipFill>
          <a:blip r:embed="rId1"/>
          <a:stretch>
            <a:fillRect/>
          </a:stretch>
        </p:blipFill>
        <p:spPr>
          <a:xfrm>
            <a:off x="10028555" y="4324350"/>
            <a:ext cx="3144520" cy="2764790"/>
          </a:xfrm>
          <a:prstGeom prst="rect">
            <a:avLst/>
          </a:prstGeom>
          <a:noFill/>
          <a:ln w="19050" cap="flat" cmpd="sng">
            <a:solidFill>
              <a:schemeClr val="bg1"/>
            </a:solidFill>
            <a:prstDash val="solid"/>
            <a:bevel/>
            <a:headEnd type="none" w="med" len="med"/>
            <a:tailEnd type="none" w="med" len="med"/>
          </a:ln>
        </p:spPr>
      </p:pic>
      <p:pic>
        <p:nvPicPr>
          <p:cNvPr id="5" name="Picture 2" descr="团结合作的商务团队图片"/>
          <p:cNvPicPr>
            <a:picLocks noChangeAspect="1"/>
          </p:cNvPicPr>
          <p:nvPr/>
        </p:nvPicPr>
        <p:blipFill>
          <a:blip r:embed="rId1"/>
          <a:stretch>
            <a:fillRect/>
          </a:stretch>
        </p:blipFill>
        <p:spPr>
          <a:xfrm>
            <a:off x="10155555" y="4451350"/>
            <a:ext cx="3144520" cy="2764790"/>
          </a:xfrm>
          <a:prstGeom prst="rect">
            <a:avLst/>
          </a:prstGeom>
          <a:noFill/>
          <a:ln w="19050" cap="flat" cmpd="sng">
            <a:solidFill>
              <a:schemeClr val="bg1"/>
            </a:solidFill>
            <a:prstDash val="solid"/>
            <a:bevel/>
            <a:headEnd type="none" w="med" len="med"/>
            <a:tailEnd type="none" w="med" len="med"/>
          </a:ln>
        </p:spPr>
      </p:pic>
      <p:pic>
        <p:nvPicPr>
          <p:cNvPr id="6" name="Picture 2" descr="团结合作的商务团队图片"/>
          <p:cNvPicPr>
            <a:picLocks noChangeAspect="1"/>
          </p:cNvPicPr>
          <p:nvPr/>
        </p:nvPicPr>
        <p:blipFill>
          <a:blip r:embed="rId1"/>
          <a:stretch>
            <a:fillRect/>
          </a:stretch>
        </p:blipFill>
        <p:spPr>
          <a:xfrm>
            <a:off x="10282555" y="4578350"/>
            <a:ext cx="3144520" cy="2764790"/>
          </a:xfrm>
          <a:prstGeom prst="rect">
            <a:avLst/>
          </a:prstGeom>
          <a:noFill/>
          <a:ln w="19050" cap="flat" cmpd="sng">
            <a:solidFill>
              <a:schemeClr val="bg1"/>
            </a:solidFill>
            <a:prstDash val="solid"/>
            <a:bevel/>
            <a:headEnd type="none" w="med" len="med"/>
            <a:tailEnd type="none" w="med" len="med"/>
          </a:ln>
        </p:spPr>
      </p:pic>
      <p:pic>
        <p:nvPicPr>
          <p:cNvPr id="9" name="Picture 2" descr="团结合作的商务团队图片"/>
          <p:cNvPicPr>
            <a:picLocks noChangeAspect="1"/>
          </p:cNvPicPr>
          <p:nvPr/>
        </p:nvPicPr>
        <p:blipFill>
          <a:blip r:embed="rId1"/>
          <a:stretch>
            <a:fillRect/>
          </a:stretch>
        </p:blipFill>
        <p:spPr>
          <a:xfrm>
            <a:off x="5354955" y="897255"/>
            <a:ext cx="3735705" cy="3284855"/>
          </a:xfrm>
          <a:prstGeom prst="rect">
            <a:avLst/>
          </a:prstGeom>
          <a:noFill/>
          <a:ln w="19050" cap="flat" cmpd="sng">
            <a:solidFill>
              <a:schemeClr val="bg1"/>
            </a:solidFill>
            <a:prstDash val="solid"/>
            <a:bevel/>
            <a:headEnd type="none" w="med" len="med"/>
            <a:tailEnd type="none" w="med" len="med"/>
          </a:ln>
        </p:spPr>
      </p:pic>
      <p:sp>
        <p:nvSpPr>
          <p:cNvPr id="7" name="文本框 6"/>
          <p:cNvSpPr txBox="1"/>
          <p:nvPr/>
        </p:nvSpPr>
        <p:spPr>
          <a:xfrm>
            <a:off x="727234" y="665798"/>
            <a:ext cx="2940050" cy="463550"/>
          </a:xfrm>
          <a:prstGeom prst="rect">
            <a:avLst/>
          </a:prstGeom>
          <a:noFill/>
        </p:spPr>
        <p:txBody>
          <a:bodyPr wrap="none" lIns="91437" tIns="45718" rIns="91437" bIns="45718" rtlCol="0">
            <a:spAutoFit/>
          </a:bodyPr>
          <a:lstStyle/>
          <a:p>
            <a:pPr algn="l" eaLnBrk="1" hangingPunct="1">
              <a:lnSpc>
                <a:spcPct val="90000"/>
              </a:lnSpc>
            </a:pPr>
            <a:r>
              <a:rPr lang="zh-CN" altLang="zh-CN" sz="2700" dirty="0">
                <a:ln>
                  <a:solidFill>
                    <a:srgbClr val="C00000"/>
                  </a:solidFill>
                </a:ln>
                <a:solidFill>
                  <a:srgbClr val="C00000"/>
                </a:solidFill>
                <a:effectLst>
                  <a:outerShdw blurRad="50800" dist="38100" dir="2700000" algn="tl" rotWithShape="0">
                    <a:prstClr val="black">
                      <a:alpha val="40000"/>
                    </a:prstClr>
                  </a:outerShdw>
                </a:effectLst>
                <a:latin typeface="+mj-lt"/>
                <a:ea typeface="+mj-ea"/>
                <a:cs typeface="+mj-cs"/>
                <a:sym typeface="+mn-ea"/>
              </a:rPr>
              <a:t>对周边人员的干预</a:t>
            </a:r>
            <a:endParaRPr lang="zh-CN" altLang="zh-CN" sz="2700" dirty="0">
              <a:ln>
                <a:solidFill>
                  <a:srgbClr val="C00000"/>
                </a:solidFill>
              </a:ln>
              <a:solidFill>
                <a:srgbClr val="C00000"/>
              </a:solidFill>
              <a:effectLst>
                <a:outerShdw blurRad="50800" dist="38100" dir="2700000" algn="tl" rotWithShape="0">
                  <a:prstClr val="black">
                    <a:alpha val="40000"/>
                  </a:prstClr>
                </a:outerShdw>
              </a:effectLst>
              <a:latin typeface="+mj-lt"/>
              <a:ea typeface="+mj-ea"/>
              <a:cs typeface="+mj-cs"/>
            </a:endParaRPr>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1" name="文本占位符 2330"/>
          <p:cNvSpPr>
            <a:spLocks noGrp="1"/>
          </p:cNvSpPr>
          <p:nvPr>
            <p:ph type="body"/>
          </p:nvPr>
        </p:nvSpPr>
        <p:spPr>
          <a:xfrm>
            <a:off x="705485" y="1200150"/>
            <a:ext cx="8221980" cy="3717290"/>
          </a:xfrm>
          <a:ln>
            <a:noFill/>
            <a:miter/>
          </a:ln>
        </p:spPr>
        <p:txBody>
          <a:bodyPr/>
          <a:lstStyle/>
          <a:p>
            <a:pPr fontAlgn="base">
              <a:lnSpc>
                <a:spcPct val="150000"/>
              </a:lnSpc>
              <a:buFont typeface="Wingdings" panose="05000000000000000000" charset="0"/>
              <a:buChar char="u"/>
            </a:pPr>
            <a:r>
              <a:rPr lang="en-US" altLang="zh-CN" sz="2000" b="0" dirty="0" smtClean="0"/>
              <a:t> </a:t>
            </a:r>
            <a:r>
              <a:rPr lang="zh-CN" altLang="en-US" sz="2000" b="0" dirty="0" smtClean="0"/>
              <a:t>从保护更多其他员工心理健康的角度淡化报道，或者不报道；</a:t>
            </a:r>
            <a:endParaRPr lang="zh-CN" altLang="en-US" sz="2000" b="0" dirty="0" smtClean="0"/>
          </a:p>
          <a:p>
            <a:pPr fontAlgn="base">
              <a:lnSpc>
                <a:spcPct val="150000"/>
              </a:lnSpc>
              <a:buFont typeface="Wingdings" panose="05000000000000000000" charset="0"/>
              <a:buChar char="u"/>
            </a:pPr>
            <a:r>
              <a:rPr lang="en-US" altLang="zh-CN" sz="2000" b="0" dirty="0" smtClean="0"/>
              <a:t> </a:t>
            </a:r>
            <a:r>
              <a:rPr lang="zh-CN" altLang="en-US" sz="2000" b="0" dirty="0" smtClean="0"/>
              <a:t>不将自杀描绘成诡异、神秘或浪漫的行为；</a:t>
            </a:r>
            <a:endParaRPr lang="zh-CN" altLang="en-US" sz="2000" b="0" dirty="0" smtClean="0"/>
          </a:p>
          <a:p>
            <a:pPr fontAlgn="base">
              <a:lnSpc>
                <a:spcPct val="150000"/>
              </a:lnSpc>
              <a:buFont typeface="Wingdings" panose="05000000000000000000" charset="0"/>
              <a:buChar char="u"/>
            </a:pPr>
            <a:r>
              <a:rPr lang="zh-CN" altLang="en-US" sz="2000" b="0" dirty="0" smtClean="0"/>
              <a:t> 不对自杀的方式进行详尽描述，尽量</a:t>
            </a:r>
            <a:r>
              <a:rPr lang="zh-CN" altLang="en-US" sz="2000" b="0" dirty="0" smtClean="0">
                <a:sym typeface="+mn-ea"/>
              </a:rPr>
              <a:t>不附加血腥图片或视频</a:t>
            </a:r>
            <a:r>
              <a:rPr lang="zh-CN" altLang="en-US" sz="2000" b="0" dirty="0" smtClean="0"/>
              <a:t>；</a:t>
            </a:r>
            <a:endParaRPr lang="zh-CN" altLang="en-US" sz="2000" b="0" dirty="0" smtClean="0"/>
          </a:p>
          <a:p>
            <a:pPr fontAlgn="base">
              <a:lnSpc>
                <a:spcPct val="150000"/>
              </a:lnSpc>
              <a:buFont typeface="Wingdings" panose="05000000000000000000" charset="0"/>
              <a:buChar char="u"/>
            </a:pPr>
            <a:r>
              <a:rPr lang="zh-CN" altLang="en-US" sz="2000" b="0" dirty="0" smtClean="0"/>
              <a:t> 不对自杀者本人进行大肆渲染；　</a:t>
            </a:r>
            <a:endParaRPr lang="zh-CN" altLang="en-US" sz="2000" b="0" dirty="0" smtClean="0"/>
          </a:p>
          <a:p>
            <a:pPr fontAlgn="base">
              <a:lnSpc>
                <a:spcPct val="150000"/>
              </a:lnSpc>
              <a:buFont typeface="Wingdings" panose="05000000000000000000" charset="0"/>
              <a:buChar char="u"/>
            </a:pPr>
            <a:r>
              <a:rPr lang="zh-CN" altLang="en-US" sz="2000" b="0" dirty="0" smtClean="0"/>
              <a:t> 不使用煽动性的标题；　　</a:t>
            </a:r>
            <a:endParaRPr lang="en-US" altLang="zh-CN" sz="2000" b="0" dirty="0" smtClean="0"/>
          </a:p>
          <a:p>
            <a:pPr fontAlgn="base">
              <a:lnSpc>
                <a:spcPct val="150000"/>
              </a:lnSpc>
              <a:buFont typeface="Wingdings" panose="05000000000000000000" charset="0"/>
              <a:buChar char="u"/>
            </a:pPr>
            <a:r>
              <a:rPr lang="zh-CN" altLang="en-US" sz="2000" b="0" dirty="0" smtClean="0"/>
              <a:t> 不报道经常有人自杀的地点；</a:t>
            </a:r>
            <a:endParaRPr lang="zh-CN" altLang="en-US" sz="2000" b="0" dirty="0" smtClean="0"/>
          </a:p>
          <a:p>
            <a:pPr fontAlgn="base">
              <a:lnSpc>
                <a:spcPct val="150000"/>
              </a:lnSpc>
              <a:buFont typeface="Wingdings" panose="05000000000000000000" charset="0"/>
              <a:buChar char="u"/>
            </a:pPr>
            <a:r>
              <a:rPr lang="en-US" altLang="zh-CN" sz="2000" b="0" dirty="0" smtClean="0"/>
              <a:t> </a:t>
            </a:r>
            <a:r>
              <a:rPr lang="zh-CN" altLang="en-US" sz="2000" b="0" dirty="0" smtClean="0"/>
              <a:t>不报道自杀者的亲属，避免造成二次创伤。</a:t>
            </a:r>
            <a:endParaRPr lang="zh-CN" altLang="en-US" sz="2000" b="0" dirty="0"/>
          </a:p>
        </p:txBody>
      </p:sp>
      <p:sp>
        <p:nvSpPr>
          <p:cNvPr id="2" name="页脚占位符 1"/>
          <p:cNvSpPr>
            <a:spLocks noGrp="1"/>
          </p:cNvSpPr>
          <p:nvPr>
            <p:ph type="ftr" sz="quarter" idx="11"/>
          </p:nvPr>
        </p:nvSpPr>
        <p:spPr>
          <a:xfrm>
            <a:off x="5829300" y="4933950"/>
            <a:ext cx="2171700" cy="228600"/>
          </a:xfrm>
        </p:spPr>
        <p:txBody>
          <a:bodyPr/>
          <a:lstStyle/>
          <a:p>
            <a:pPr lvl="0"/>
            <a:r>
              <a:rPr lang="en-US" sz="100"/>
              <a:t>YOUR SITE HERE</a:t>
            </a:r>
            <a:endParaRPr lang="en-US" sz="100"/>
          </a:p>
        </p:txBody>
      </p:sp>
      <p:sp>
        <p:nvSpPr>
          <p:cNvPr id="3" name="灯片编号占位符 2"/>
          <p:cNvSpPr>
            <a:spLocks noGrp="1"/>
          </p:cNvSpPr>
          <p:nvPr>
            <p:ph type="sldNum" sz="quarter" idx="12"/>
          </p:nvPr>
        </p:nvSpPr>
        <p:spPr>
          <a:xfrm>
            <a:off x="3600450" y="4857750"/>
            <a:ext cx="1600200" cy="228600"/>
          </a:xfrm>
        </p:spPr>
        <p:txBody>
          <a:bodyPr/>
          <a:lstStyle/>
          <a:p>
            <a:pPr lvl="0"/>
            <a:fld id="{9A0DB2DC-4C9A-4742-B13C-FB6460FD3503}" type="slidenum">
              <a:rPr lang="ko-KR" altLang="en-US" sz="100">
                <a:effectLst>
                  <a:outerShdw blurRad="38100" dist="38100" dir="2700000">
                    <a:srgbClr val="000000"/>
                  </a:outerShdw>
                </a:effectLst>
              </a:rPr>
            </a:fld>
            <a:endParaRPr lang="ko-KR" altLang="en-US" sz="100">
              <a:effectLst>
                <a:outerShdw blurRad="38100" dist="38100" dir="2700000">
                  <a:srgbClr val="000000"/>
                </a:outerShdw>
              </a:effectLst>
            </a:endParaRPr>
          </a:p>
        </p:txBody>
      </p:sp>
      <p:sp>
        <p:nvSpPr>
          <p:cNvPr id="10242" name="Rectangle 2"/>
          <p:cNvSpPr>
            <a:spLocks noGrp="1"/>
          </p:cNvSpPr>
          <p:nvPr/>
        </p:nvSpPr>
        <p:spPr>
          <a:xfrm>
            <a:off x="413113" y="337140"/>
            <a:ext cx="6251348" cy="653143"/>
          </a:xfrm>
        </p:spPr>
        <p:txBody>
          <a:bodyPr vert="horz" wrap="square" lIns="62724" tIns="31361" rIns="62724" bIns="31361" anchor="ctr"/>
          <a:lst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9pPr>
          </a:lstStyle>
          <a:p>
            <a:r>
              <a:rPr lang="zh-CN" altLang="en-US" sz="2400" kern="1200"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rPr>
              <a:t>注意事项之四</a:t>
            </a:r>
            <a:r>
              <a:rPr lang="zh-CN" altLang="en-US" sz="2400" dirty="0" smtClean="0">
                <a:solidFill>
                  <a:schemeClr val="tx1"/>
                </a:solidFill>
                <a:effectLst>
                  <a:outerShdw blurRad="38100" dist="19050" dir="2700000" algn="tl" rotWithShape="0">
                    <a:schemeClr val="dk1">
                      <a:alpha val="40000"/>
                    </a:schemeClr>
                  </a:outerShdw>
                </a:effectLst>
                <a:sym typeface="+mn-ea"/>
              </a:rPr>
              <a:t>危机媒体报道</a:t>
            </a:r>
            <a:endParaRPr lang="zh-CN" altLang="en-US" sz="2400" dirty="0" smtClean="0">
              <a:solidFill>
                <a:schemeClr val="tx1"/>
              </a:solidFill>
              <a:effectLst>
                <a:outerShdw blurRad="38100" dist="19050" dir="2700000" algn="tl" rotWithShape="0">
                  <a:schemeClr val="dk1">
                    <a:alpha val="40000"/>
                  </a:schemeClr>
                </a:outerShdw>
              </a:effectLst>
              <a:sym typeface="+mn-ea"/>
            </a:endParaRPr>
          </a:p>
        </p:txBody>
      </p:sp>
      <p:pic>
        <p:nvPicPr>
          <p:cNvPr id="4" name="图片 3"/>
          <p:cNvPicPr>
            <a:picLocks noChangeAspect="1"/>
          </p:cNvPicPr>
          <p:nvPr>
            <p:custDataLst>
              <p:tags r:id="rId1"/>
            </p:custDataLst>
          </p:nvPr>
        </p:nvPicPr>
        <p:blipFill>
          <a:blip r:embed="rId2"/>
          <a:stretch>
            <a:fillRect/>
          </a:stretch>
        </p:blipFill>
        <p:spPr>
          <a:xfrm>
            <a:off x="6664960" y="2667635"/>
            <a:ext cx="2494915" cy="2494915"/>
          </a:xfrm>
          <a:prstGeom prst="rect">
            <a:avLst/>
          </a:prstGeom>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a:xfrm>
            <a:off x="2470144" y="1668459"/>
            <a:ext cx="5874385" cy="52197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r>
              <a:rPr lang="zh-CN" altLang="en-US" sz="2800">
                <a:solidFill>
                  <a:schemeClr val="tx1"/>
                </a:solidFill>
                <a:effectLst>
                  <a:outerShdw blurRad="38100" dist="19050" dir="2700000" algn="tl" rotWithShape="0">
                    <a:schemeClr val="dk1">
                      <a:alpha val="40000"/>
                    </a:schemeClr>
                  </a:outerShdw>
                </a:effectLst>
                <a:sym typeface="+mn-ea"/>
              </a:rPr>
              <a:t>心理危机干预需要由专业人员进行</a:t>
            </a:r>
            <a:r>
              <a:rPr kumimoji="0" lang="zh-CN" altLang="en-US" sz="280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a:t>
            </a:r>
            <a:endParaRPr kumimoji="0" lang="zh-CN" altLang="en-US" sz="280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p:txBody>
      </p:sp>
      <p:pic>
        <p:nvPicPr>
          <p:cNvPr id="203784" name="Picture 4" descr="get?name=T1hWCpBKxC1RCvBVdK"/>
          <p:cNvPicPr>
            <a:picLocks noChangeAspect="1"/>
          </p:cNvPicPr>
          <p:nvPr/>
        </p:nvPicPr>
        <p:blipFill>
          <a:blip r:embed="rId1" cstate="print"/>
          <a:stretch>
            <a:fillRect/>
          </a:stretch>
        </p:blipFill>
        <p:spPr>
          <a:xfrm>
            <a:off x="0" y="195486"/>
            <a:ext cx="2470249" cy="3978845"/>
          </a:xfrm>
          <a:prstGeom prst="rect">
            <a:avLst/>
          </a:prstGeom>
          <a:noFill/>
          <a:ln w="9525">
            <a:noFill/>
          </a:ln>
        </p:spPr>
      </p:pic>
      <p:grpSp>
        <p:nvGrpSpPr>
          <p:cNvPr id="2" name="组合 1"/>
          <p:cNvGrpSpPr/>
          <p:nvPr/>
        </p:nvGrpSpPr>
        <p:grpSpPr>
          <a:xfrm>
            <a:off x="2152968" y="2431098"/>
            <a:ext cx="5702300" cy="1049972"/>
            <a:chOff x="1783168" y="2242219"/>
            <a:chExt cx="5701471" cy="1049611"/>
          </a:xfrm>
        </p:grpSpPr>
        <p:sp>
          <p:nvSpPr>
            <p:cNvPr id="65545" name="矩形 84"/>
            <p:cNvSpPr/>
            <p:nvPr/>
          </p:nvSpPr>
          <p:spPr>
            <a:xfrm>
              <a:off x="3970019" y="2444992"/>
              <a:ext cx="1754885" cy="644938"/>
            </a:xfrm>
            <a:prstGeom prst="rect">
              <a:avLst/>
            </a:prstGeom>
            <a:noFill/>
            <a:ln w="9525">
              <a:noFill/>
            </a:ln>
          </p:spPr>
          <p:txBody>
            <a:bodyPr wrap="none">
              <a:spAutoFit/>
            </a:bodyPr>
            <a:lstStyle/>
            <a:p>
              <a:pPr eaLnBrk="1" hangingPunct="1"/>
              <a:r>
                <a:rPr lang="zh-CN" altLang="zh-CN" sz="3600" dirty="0">
                  <a:solidFill>
                    <a:srgbClr val="C00000"/>
                  </a:solidFill>
                  <a:latin typeface="KodchiangUPC" panose="02020603050405020304" pitchFamily="18" charset="-34"/>
                  <a:ea typeface="微软雅黑" panose="020B0503020204020204" charset="-122"/>
                </a:rPr>
                <a:t>致  谢！</a:t>
              </a:r>
              <a:endParaRPr lang="zh-CN" altLang="zh-CN" sz="3600" dirty="0">
                <a:solidFill>
                  <a:srgbClr val="C00000"/>
                </a:solidFill>
                <a:latin typeface="KodchiangUPC" panose="02020603050405020304" pitchFamily="18" charset="-34"/>
                <a:ea typeface="微软雅黑" panose="020B0503020204020204" charset="-122"/>
              </a:endParaRPr>
            </a:p>
          </p:txBody>
        </p:sp>
        <p:cxnSp>
          <p:nvCxnSpPr>
            <p:cNvPr id="6" name="直接连接符 5"/>
            <p:cNvCxnSpPr/>
            <p:nvPr/>
          </p:nvCxnSpPr>
          <p:spPr>
            <a:xfrm flipV="1">
              <a:off x="1906975" y="2242219"/>
              <a:ext cx="5577664" cy="0"/>
            </a:xfrm>
            <a:prstGeom prst="line">
              <a:avLst/>
            </a:prstGeom>
            <a:ln>
              <a:solidFill>
                <a:srgbClr val="F5FDFD"/>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1783168" y="3291830"/>
              <a:ext cx="5577664" cy="0"/>
            </a:xfrm>
            <a:prstGeom prst="line">
              <a:avLst/>
            </a:prstGeom>
            <a:ln>
              <a:solidFill>
                <a:srgbClr val="F5FDFD"/>
              </a:solidFill>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2"/>
          <a:stretch>
            <a:fillRect/>
          </a:stretch>
        </p:blipFill>
        <p:spPr>
          <a:xfrm>
            <a:off x="7206615" y="3695065"/>
            <a:ext cx="1937385" cy="14535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gallery dir="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47445" y="613410"/>
            <a:ext cx="7100570" cy="4246245"/>
          </a:xfrm>
          <a:prstGeom prst="rect">
            <a:avLst/>
          </a:prstGeom>
          <a:noFill/>
        </p:spPr>
        <p:txBody>
          <a:bodyPr wrap="square" rtlCol="0" anchor="t">
            <a:spAutoFit/>
          </a:bodyPr>
          <a:p>
            <a:pPr>
              <a:lnSpc>
                <a:spcPct val="150000"/>
              </a:lnSpc>
            </a:pPr>
            <a:r>
              <a:rPr lang="zh-CN" altLang="en-US">
                <a:solidFill>
                  <a:srgbClr val="C00000"/>
                </a:solidFill>
                <a:sym typeface="+mn-ea"/>
              </a:rPr>
              <a:t>特别声明：</a:t>
            </a:r>
            <a:endParaRPr lang="zh-CN" altLang="en-US">
              <a:solidFill>
                <a:srgbClr val="C00000"/>
              </a:solidFill>
              <a:sym typeface="+mn-ea"/>
            </a:endParaRPr>
          </a:p>
          <a:p>
            <a:pPr>
              <a:lnSpc>
                <a:spcPct val="150000"/>
              </a:lnSpc>
            </a:pPr>
            <a:r>
              <a:rPr lang="zh-CN" altLang="en-US">
                <a:solidFill>
                  <a:schemeClr val="tx1"/>
                </a:solidFill>
                <a:sym typeface="+mn-ea"/>
              </a:rPr>
              <a:t>该</a:t>
            </a:r>
            <a:r>
              <a:rPr lang="en-US" altLang="zh-CN">
                <a:solidFill>
                  <a:schemeClr val="tx1"/>
                </a:solidFill>
                <a:sym typeface="+mn-ea"/>
              </a:rPr>
              <a:t>PPT</a:t>
            </a:r>
            <a:r>
              <a:rPr lang="zh-CN" altLang="en-US">
                <a:solidFill>
                  <a:schemeClr val="tx1"/>
                </a:solidFill>
                <a:sym typeface="+mn-ea"/>
              </a:rPr>
              <a:t>中</a:t>
            </a:r>
            <a:r>
              <a:rPr lang="zh-CN" altLang="en-US">
                <a:solidFill>
                  <a:schemeClr val="tx1"/>
                </a:solidFill>
                <a:sym typeface="+mn-ea"/>
              </a:rPr>
              <a:t>部分图片来自网络，非商业用途，仅作为科普传播素材。若有侵权，请联系删除。</a:t>
            </a:r>
            <a:endParaRPr lang="zh-CN" altLang="en-US">
              <a:solidFill>
                <a:schemeClr val="tx1"/>
              </a:solidFill>
            </a:endParaRPr>
          </a:p>
          <a:p>
            <a:pPr>
              <a:lnSpc>
                <a:spcPct val="150000"/>
              </a:lnSpc>
            </a:pPr>
            <a:r>
              <a:rPr lang="zh-CN" altLang="zh-CN">
                <a:solidFill>
                  <a:srgbClr val="C00000"/>
                </a:solidFill>
                <a:sym typeface="+mn-ea"/>
              </a:rPr>
              <a:t>主要参考资料：</a:t>
            </a:r>
            <a:endParaRPr lang="zh-CN" altLang="zh-CN">
              <a:solidFill>
                <a:srgbClr val="C00000"/>
              </a:solidFill>
              <a:sym typeface="+mn-ea"/>
            </a:endParaRPr>
          </a:p>
          <a:p>
            <a:pPr marL="285750" indent="-285750">
              <a:lnSpc>
                <a:spcPct val="150000"/>
              </a:lnSpc>
              <a:buClr>
                <a:srgbClr val="C00000"/>
              </a:buClr>
              <a:buFont typeface="Wingdings" panose="05000000000000000000" charset="0"/>
              <a:buChar char="Ø"/>
            </a:pPr>
            <a:r>
              <a:rPr lang="zh-CN" altLang="en-US" dirty="0" smtClean="0">
                <a:solidFill>
                  <a:schemeClr val="tx1"/>
                </a:solidFill>
                <a:sym typeface="+mn-ea"/>
              </a:rPr>
              <a:t>赵然</a:t>
            </a:r>
            <a:r>
              <a:rPr lang="en-US" altLang="zh-CN" dirty="0" smtClean="0">
                <a:solidFill>
                  <a:schemeClr val="tx1"/>
                </a:solidFill>
                <a:sym typeface="+mn-ea"/>
              </a:rPr>
              <a:t>.</a:t>
            </a:r>
            <a:r>
              <a:rPr lang="zh-CN" altLang="en-US" dirty="0" smtClean="0">
                <a:solidFill>
                  <a:schemeClr val="tx1"/>
                </a:solidFill>
                <a:sym typeface="+mn-ea"/>
              </a:rPr>
              <a:t>员工帮助计划：</a:t>
            </a:r>
            <a:r>
              <a:rPr lang="en-US" altLang="zh-CN" dirty="0" smtClean="0">
                <a:solidFill>
                  <a:schemeClr val="tx1"/>
                </a:solidFill>
                <a:sym typeface="+mn-ea"/>
              </a:rPr>
              <a:t>EAP</a:t>
            </a:r>
            <a:r>
              <a:rPr lang="zh-CN" altLang="en-US" dirty="0" smtClean="0">
                <a:solidFill>
                  <a:schemeClr val="tx1"/>
                </a:solidFill>
                <a:sym typeface="+mn-ea"/>
              </a:rPr>
              <a:t>咨询师手册</a:t>
            </a:r>
            <a:r>
              <a:rPr lang="en-US" altLang="zh-CN" dirty="0" smtClean="0">
                <a:solidFill>
                  <a:schemeClr val="tx1"/>
                </a:solidFill>
                <a:sym typeface="+mn-ea"/>
              </a:rPr>
              <a:t>.</a:t>
            </a:r>
            <a:r>
              <a:rPr lang="zh-CN" altLang="en-US" dirty="0" smtClean="0">
                <a:solidFill>
                  <a:schemeClr val="tx1"/>
                </a:solidFill>
                <a:sym typeface="+mn-ea"/>
              </a:rPr>
              <a:t>北京：科学出版社，</a:t>
            </a:r>
            <a:r>
              <a:rPr lang="en-US" altLang="zh-CN" dirty="0" smtClean="0">
                <a:solidFill>
                  <a:schemeClr val="tx1"/>
                </a:solidFill>
                <a:sym typeface="+mn-ea"/>
              </a:rPr>
              <a:t>2015.6</a:t>
            </a:r>
            <a:endParaRPr lang="en-US" altLang="zh-CN" dirty="0" smtClean="0">
              <a:solidFill>
                <a:schemeClr val="tx1"/>
              </a:solidFill>
              <a:sym typeface="+mn-ea"/>
            </a:endParaRPr>
          </a:p>
          <a:p>
            <a:pPr marL="285750" indent="-285750">
              <a:lnSpc>
                <a:spcPct val="150000"/>
              </a:lnSpc>
              <a:buClr>
                <a:srgbClr val="C00000"/>
              </a:buClr>
              <a:buFont typeface="Wingdings" panose="05000000000000000000" charset="0"/>
              <a:buChar char="Ø"/>
            </a:pPr>
            <a:r>
              <a:rPr lang="zh-CN" altLang="en-US" dirty="0" smtClean="0">
                <a:solidFill>
                  <a:schemeClr val="tx1"/>
                </a:solidFill>
                <a:ea typeface="宋体" panose="02010600030101010101" pitchFamily="2" charset="-122"/>
                <a:sym typeface="+mn-ea"/>
              </a:rPr>
              <a:t>张西超</a:t>
            </a:r>
            <a:r>
              <a:rPr lang="en-US" altLang="zh-CN" dirty="0" smtClean="0">
                <a:solidFill>
                  <a:schemeClr val="tx1"/>
                </a:solidFill>
                <a:ea typeface="宋体" panose="02010600030101010101" pitchFamily="2" charset="-122"/>
                <a:sym typeface="+mn-ea"/>
              </a:rPr>
              <a:t>.</a:t>
            </a:r>
            <a:r>
              <a:rPr lang="zh-CN" altLang="en-US" dirty="0" smtClean="0">
                <a:solidFill>
                  <a:schemeClr val="tx1"/>
                </a:solidFill>
                <a:ea typeface="宋体" panose="02010600030101010101" pitchFamily="2" charset="-122"/>
                <a:sym typeface="+mn-ea"/>
              </a:rPr>
              <a:t>员工帮助计划</a:t>
            </a:r>
            <a:r>
              <a:rPr lang="en-US" altLang="zh-CN" dirty="0" smtClean="0">
                <a:solidFill>
                  <a:schemeClr val="tx1"/>
                </a:solidFill>
                <a:ea typeface="宋体" panose="02010600030101010101" pitchFamily="2" charset="-122"/>
                <a:sym typeface="+mn-ea"/>
              </a:rPr>
              <a:t>.</a:t>
            </a:r>
            <a:r>
              <a:rPr lang="zh-CN" altLang="en-US" dirty="0" smtClean="0">
                <a:solidFill>
                  <a:schemeClr val="tx1"/>
                </a:solidFill>
                <a:ea typeface="宋体" panose="02010600030101010101" pitchFamily="2" charset="-122"/>
                <a:sym typeface="+mn-ea"/>
              </a:rPr>
              <a:t>北京：中国人民大学出版社，</a:t>
            </a:r>
            <a:r>
              <a:rPr lang="en-US" altLang="zh-CN" dirty="0" smtClean="0">
                <a:solidFill>
                  <a:schemeClr val="tx1"/>
                </a:solidFill>
                <a:ea typeface="宋体" panose="02010600030101010101" pitchFamily="2" charset="-122"/>
                <a:sym typeface="+mn-ea"/>
              </a:rPr>
              <a:t>2015.7</a:t>
            </a:r>
            <a:endParaRPr lang="en-US" altLang="zh-CN" dirty="0" smtClean="0">
              <a:solidFill>
                <a:schemeClr val="tx1"/>
              </a:solidFill>
              <a:ea typeface="宋体" panose="02010600030101010101" pitchFamily="2" charset="-122"/>
              <a:sym typeface="+mn-ea"/>
            </a:endParaRPr>
          </a:p>
          <a:p>
            <a:pPr marL="285750" indent="-285750">
              <a:lnSpc>
                <a:spcPct val="150000"/>
              </a:lnSpc>
              <a:buClr>
                <a:srgbClr val="C00000"/>
              </a:buClr>
              <a:buFont typeface="Wingdings" panose="05000000000000000000" charset="0"/>
              <a:buChar char="Ø"/>
            </a:pPr>
            <a:r>
              <a:rPr lang="zh-CN" altLang="en-US" dirty="0" smtClean="0">
                <a:solidFill>
                  <a:schemeClr val="tx1"/>
                </a:solidFill>
                <a:sym typeface="+mn-ea"/>
              </a:rPr>
              <a:t>林昆辉</a:t>
            </a:r>
            <a:r>
              <a:rPr lang="en-US" altLang="zh-CN" dirty="0" smtClean="0">
                <a:solidFill>
                  <a:schemeClr val="tx1"/>
                </a:solidFill>
                <a:sym typeface="+mn-ea"/>
              </a:rPr>
              <a:t>.自我伤害防治心理学.</a:t>
            </a:r>
            <a:r>
              <a:rPr lang="zh-CN" altLang="en-US" dirty="0" smtClean="0">
                <a:solidFill>
                  <a:schemeClr val="tx1"/>
                </a:solidFill>
                <a:sym typeface="+mn-ea"/>
              </a:rPr>
              <a:t>北京：</a:t>
            </a:r>
            <a:r>
              <a:rPr lang="en-US" altLang="zh-CN" dirty="0" smtClean="0">
                <a:solidFill>
                  <a:schemeClr val="tx1"/>
                </a:solidFill>
                <a:sym typeface="+mn-ea"/>
              </a:rPr>
              <a:t>电子工业出版社,2015.6</a:t>
            </a:r>
            <a:endParaRPr lang="en-US" altLang="zh-CN" dirty="0" smtClean="0">
              <a:solidFill>
                <a:schemeClr val="tx1"/>
              </a:solidFill>
              <a:sym typeface="+mn-ea"/>
            </a:endParaRPr>
          </a:p>
          <a:p>
            <a:pPr marL="285750" indent="-285750">
              <a:lnSpc>
                <a:spcPct val="150000"/>
              </a:lnSpc>
              <a:buClr>
                <a:srgbClr val="C00000"/>
              </a:buClr>
              <a:buFont typeface="Wingdings" panose="05000000000000000000" charset="0"/>
              <a:buChar char="Ø"/>
            </a:pPr>
            <a:r>
              <a:rPr lang="zh-CN" altLang="en-US" dirty="0" smtClean="0">
                <a:solidFill>
                  <a:schemeClr val="tx1"/>
                </a:solidFill>
                <a:ea typeface="宋体" panose="02010600030101010101" pitchFamily="2" charset="-122"/>
                <a:sym typeface="+mn-ea"/>
              </a:rPr>
              <a:t>理查德·K. 詹姆斯（Richard K. James），伯尔· E. 吉利兰（Burl E.Gilliland）著；肖水源等译</a:t>
            </a:r>
            <a:r>
              <a:rPr lang="en-US" altLang="zh-CN" dirty="0" smtClean="0">
                <a:solidFill>
                  <a:schemeClr val="tx1"/>
                </a:solidFill>
                <a:ea typeface="宋体" panose="02010600030101010101" pitchFamily="2" charset="-122"/>
                <a:sym typeface="+mn-ea"/>
              </a:rPr>
              <a:t>.</a:t>
            </a:r>
            <a:r>
              <a:rPr lang="zh-CN" altLang="en-US" dirty="0" smtClean="0">
                <a:solidFill>
                  <a:schemeClr val="tx1"/>
                </a:solidFill>
                <a:ea typeface="宋体" panose="02010600030101010101" pitchFamily="2" charset="-122"/>
                <a:sym typeface="+mn-ea"/>
              </a:rPr>
              <a:t>万千心理·危机干预策略（第七版）</a:t>
            </a:r>
            <a:r>
              <a:rPr lang="en-US" altLang="zh-CN" dirty="0" smtClean="0">
                <a:solidFill>
                  <a:schemeClr val="tx1"/>
                </a:solidFill>
                <a:ea typeface="宋体" panose="02010600030101010101" pitchFamily="2" charset="-122"/>
                <a:sym typeface="+mn-ea"/>
              </a:rPr>
              <a:t>.</a:t>
            </a:r>
            <a:r>
              <a:rPr lang="zh-CN" altLang="en-US" dirty="0" smtClean="0">
                <a:solidFill>
                  <a:schemeClr val="tx1"/>
                </a:solidFill>
                <a:ea typeface="宋体" panose="02010600030101010101" pitchFamily="2" charset="-122"/>
                <a:sym typeface="+mn-ea"/>
              </a:rPr>
              <a:t>北京：</a:t>
            </a:r>
            <a:r>
              <a:rPr lang="en-US" altLang="zh-CN" dirty="0" smtClean="0">
                <a:solidFill>
                  <a:schemeClr val="tx1"/>
                </a:solidFill>
                <a:ea typeface="宋体" panose="02010600030101010101" pitchFamily="2" charset="-122"/>
                <a:sym typeface="+mn-ea"/>
              </a:rPr>
              <a:t>中国轻工业出版社</a:t>
            </a:r>
            <a:r>
              <a:rPr lang="zh-CN" altLang="en-US" dirty="0" smtClean="0">
                <a:solidFill>
                  <a:schemeClr val="tx1"/>
                </a:solidFill>
                <a:ea typeface="宋体" panose="02010600030101010101" pitchFamily="2" charset="-122"/>
                <a:sym typeface="+mn-ea"/>
              </a:rPr>
              <a:t>，</a:t>
            </a:r>
            <a:r>
              <a:rPr lang="en-US" altLang="zh-CN" dirty="0" smtClean="0">
                <a:solidFill>
                  <a:schemeClr val="tx1"/>
                </a:solidFill>
                <a:ea typeface="宋体" panose="02010600030101010101" pitchFamily="2" charset="-122"/>
                <a:sym typeface="+mn-ea"/>
              </a:rPr>
              <a:t>2017.11</a:t>
            </a:r>
            <a:endParaRPr lang="en-US" altLang="zh-CN" dirty="0" smtClean="0">
              <a:solidFill>
                <a:schemeClr val="tx1"/>
              </a:solidFill>
              <a:ea typeface="宋体" panose="02010600030101010101" pitchFamily="2" charset="-122"/>
              <a:sym typeface="+mn-ea"/>
            </a:endParaRPr>
          </a:p>
        </p:txBody>
      </p:sp>
      <p:pic>
        <p:nvPicPr>
          <p:cNvPr id="5" name="图片 4" descr="1"/>
          <p:cNvPicPr>
            <a:picLocks noChangeAspect="1"/>
          </p:cNvPicPr>
          <p:nvPr/>
        </p:nvPicPr>
        <p:blipFill>
          <a:blip r:embed="rId1"/>
          <a:stretch>
            <a:fillRect/>
          </a:stretch>
        </p:blipFill>
        <p:spPr>
          <a:xfrm>
            <a:off x="8171180" y="3990340"/>
            <a:ext cx="1032510" cy="10325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그림 16"/>
          <p:cNvPicPr>
            <a:picLocks noChangeAspect="1"/>
          </p:cNvPicPr>
          <p:nvPr/>
        </p:nvPicPr>
        <p:blipFill>
          <a:blip r:embed="rId1"/>
          <a:stretch>
            <a:fillRect/>
          </a:stretch>
        </p:blipFill>
        <p:spPr>
          <a:xfrm>
            <a:off x="2238375" y="417830"/>
            <a:ext cx="4170045" cy="4170045"/>
          </a:xfrm>
          <a:prstGeom prst="rect">
            <a:avLst/>
          </a:prstGeom>
          <a:noFill/>
          <a:ln w="9525">
            <a:noFill/>
          </a:ln>
        </p:spPr>
      </p:pic>
      <p:sp>
        <p:nvSpPr>
          <p:cNvPr id="5123" name="TextBox 17"/>
          <p:cNvSpPr/>
          <p:nvPr/>
        </p:nvSpPr>
        <p:spPr>
          <a:xfrm>
            <a:off x="3083243" y="2177256"/>
            <a:ext cx="2480310" cy="398780"/>
          </a:xfrm>
          <a:prstGeom prst="rect">
            <a:avLst/>
          </a:prstGeom>
          <a:noFill/>
          <a:ln w="9525">
            <a:noFill/>
          </a:ln>
        </p:spPr>
        <p:txBody>
          <a:bodyPr wrap="none">
            <a:spAutoFit/>
          </a:body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r>
              <a:rPr lang="zh-CN" altLang="en-US" sz="2000" dirty="0">
                <a:solidFill>
                  <a:schemeClr val="tx1"/>
                </a:solidFill>
                <a:effectLst>
                  <a:outerShdw blurRad="38100" dist="19050" dir="2700000" algn="tl" rotWithShape="0">
                    <a:schemeClr val="dk1">
                      <a:alpha val="40000"/>
                    </a:schemeClr>
                  </a:outerShdw>
                </a:effectLst>
                <a:uLnTx/>
                <a:uFillTx/>
                <a:ea typeface="黑体" panose="02010609060101010101" charset="-122"/>
                <a:cs typeface="+mn-ea"/>
                <a:sym typeface="+mn-ea"/>
              </a:rPr>
              <a:t>一、背景及基本概念</a:t>
            </a:r>
            <a:endParaRPr lang="zh-CN" altLang="en-US" sz="2000" dirty="0">
              <a:solidFill>
                <a:schemeClr val="tx1"/>
              </a:solidFill>
              <a:effectLst>
                <a:outerShdw blurRad="38100" dist="19050" dir="2700000" algn="tl" rotWithShape="0">
                  <a:schemeClr val="dk1">
                    <a:alpha val="40000"/>
                  </a:schemeClr>
                </a:outerShdw>
              </a:effectLst>
              <a:uLnTx/>
              <a:uFillTx/>
              <a:ea typeface="黑体" panose="02010609060101010101" charset="-122"/>
              <a:cs typeface="+mn-ea"/>
              <a:sym typeface="+mn-ea"/>
            </a:endParaRPr>
          </a:p>
        </p:txBody>
      </p:sp>
      <p:sp>
        <p:nvSpPr>
          <p:cNvPr id="5124" name="TextBox 18"/>
          <p:cNvSpPr/>
          <p:nvPr/>
        </p:nvSpPr>
        <p:spPr>
          <a:xfrm>
            <a:off x="5070475" y="2840355"/>
            <a:ext cx="518160" cy="1198880"/>
          </a:xfrm>
          <a:prstGeom prst="rect">
            <a:avLst/>
          </a:prstGeom>
          <a:noFill/>
          <a:ln w="9525">
            <a:noFill/>
          </a:ln>
        </p:spPr>
        <p:txBody>
          <a:bodyPr wrap="square">
            <a:spAutoFit/>
          </a:bodyPr>
          <a:lstStyle/>
          <a:p>
            <a:r>
              <a:rPr lang="en-US" altLang="zh-CN" sz="7200" dirty="0">
                <a:solidFill>
                  <a:srgbClr val="BFBFBF"/>
                </a:solidFill>
                <a:latin typeface="-윤고딕350" pitchFamily="2" charset="-127"/>
                <a:ea typeface="-윤고딕350" pitchFamily="2" charset="-127"/>
                <a:sym typeface="-윤고딕350" pitchFamily="2" charset="-127"/>
              </a:rPr>
              <a:t>1</a:t>
            </a:r>
            <a:endParaRPr lang="zh-CN" altLang="en-US" sz="100" dirty="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a:spLocks noChangeArrowheads="1"/>
          </p:cNvSpPr>
          <p:nvPr/>
        </p:nvSpPr>
        <p:spPr bwMode="auto">
          <a:xfrm>
            <a:off x="5434310" y="598077"/>
            <a:ext cx="335845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350" b="0" dirty="0" smtClean="0">
                <a:solidFill>
                  <a:schemeClr val="bg1">
                    <a:lumMod val="95000"/>
                  </a:schemeClr>
                </a:solidFill>
                <a:latin typeface="微软雅黑" panose="020B0503020204020204" charset="-122"/>
                <a:ea typeface="微软雅黑" panose="020B0503020204020204" charset="-122"/>
              </a:rPr>
              <a:t>2.2 </a:t>
            </a:r>
            <a:r>
              <a:rPr lang="zh-CN" altLang="en-US" sz="100" dirty="0" smtClean="0">
                <a:solidFill>
                  <a:schemeClr val="bg1">
                    <a:lumMod val="95000"/>
                  </a:schemeClr>
                </a:solidFill>
                <a:latin typeface="微软雅黑" panose="020B0503020204020204" charset="-122"/>
                <a:ea typeface="微软雅黑" panose="020B0503020204020204" charset="-122"/>
              </a:rPr>
              <a:t>为什么会有压力？</a:t>
            </a:r>
            <a:endParaRPr lang="zh-CN" altLang="en-US" sz="1350" b="0" dirty="0">
              <a:solidFill>
                <a:schemeClr val="bg1">
                  <a:lumMod val="95000"/>
                </a:schemeClr>
              </a:solidFill>
              <a:latin typeface="微软雅黑" panose="020B0503020204020204" charset="-122"/>
              <a:ea typeface="微软雅黑" panose="020B0503020204020204" charset="-122"/>
            </a:endParaRPr>
          </a:p>
        </p:txBody>
      </p:sp>
      <p:sp>
        <p:nvSpPr>
          <p:cNvPr id="27" name="矩形 26"/>
          <p:cNvSpPr>
            <a:spLocks noChangeArrowheads="1"/>
          </p:cNvSpPr>
          <p:nvPr/>
        </p:nvSpPr>
        <p:spPr bwMode="auto">
          <a:xfrm>
            <a:off x="345366" y="249328"/>
            <a:ext cx="5865962" cy="570865"/>
          </a:xfrm>
          <a:prstGeom prst="rect">
            <a:avLst/>
          </a:prstGeom>
          <a:noFill/>
          <a:ln w="9525">
            <a:noFill/>
            <a:miter lim="800000"/>
          </a:ln>
        </p:spPr>
        <p:txBody>
          <a:bodyPr wrap="square">
            <a:spAutoFit/>
            <a:scene3d>
              <a:camera prst="orthographicFront"/>
              <a:lightRig rig="threePt" dir="t"/>
            </a:scene3d>
          </a:bodyPr>
          <a:lstStyle/>
          <a:p>
            <a:pPr>
              <a:lnSpc>
                <a:spcPct val="130000"/>
              </a:lnSpc>
              <a:spcBef>
                <a:spcPts val="200"/>
              </a:spcBef>
              <a:spcAft>
                <a:spcPts val="60"/>
              </a:spcAft>
            </a:pPr>
            <a:r>
              <a:rPr lang="zh-CN" altLang="en-US" sz="24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背景</a:t>
            </a:r>
            <a:endParaRPr lang="zh-CN" altLang="en-US" sz="24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1"/>
          <a:stretch>
            <a:fillRect/>
          </a:stretch>
        </p:blipFill>
        <p:spPr>
          <a:xfrm>
            <a:off x="958850" y="897255"/>
            <a:ext cx="7394575" cy="40081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a:spLocks noChangeArrowheads="1"/>
          </p:cNvSpPr>
          <p:nvPr/>
        </p:nvSpPr>
        <p:spPr bwMode="auto">
          <a:xfrm>
            <a:off x="471096" y="326798"/>
            <a:ext cx="5865962" cy="570865"/>
          </a:xfrm>
          <a:prstGeom prst="rect">
            <a:avLst/>
          </a:prstGeom>
          <a:noFill/>
          <a:ln w="9525">
            <a:noFill/>
            <a:miter lim="800000"/>
          </a:ln>
        </p:spPr>
        <p:txBody>
          <a:bodyPr wrap="square">
            <a:spAutoFit/>
            <a:scene3d>
              <a:camera prst="orthographicFront"/>
              <a:lightRig rig="threePt" dir="t"/>
            </a:scene3d>
          </a:bodyPr>
          <a:lstStyle/>
          <a:p>
            <a:pPr>
              <a:lnSpc>
                <a:spcPct val="130000"/>
              </a:lnSpc>
              <a:spcBef>
                <a:spcPts val="200"/>
              </a:spcBef>
              <a:spcAft>
                <a:spcPts val="60"/>
              </a:spcAft>
            </a:pPr>
            <a:r>
              <a:rPr lang="zh-CN" altLang="en-US" sz="24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对亲友的危害</a:t>
            </a:r>
            <a:endParaRPr lang="zh-CN" altLang="en-US" sz="24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tretch>
            <a:fillRect/>
          </a:stretch>
        </p:blipFill>
        <p:spPr>
          <a:xfrm>
            <a:off x="1488440" y="1346835"/>
            <a:ext cx="884555" cy="1005840"/>
          </a:xfrm>
          <a:prstGeom prst="rect">
            <a:avLst/>
          </a:prstGeom>
        </p:spPr>
      </p:pic>
      <p:pic>
        <p:nvPicPr>
          <p:cNvPr id="6" name="图片 5"/>
          <p:cNvPicPr>
            <a:picLocks noChangeAspect="1"/>
          </p:cNvPicPr>
          <p:nvPr/>
        </p:nvPicPr>
        <p:blipFill>
          <a:blip r:embed="rId1"/>
          <a:stretch>
            <a:fillRect/>
          </a:stretch>
        </p:blipFill>
        <p:spPr>
          <a:xfrm>
            <a:off x="3957320" y="1228090"/>
            <a:ext cx="710565" cy="808355"/>
          </a:xfrm>
          <a:prstGeom prst="rect">
            <a:avLst/>
          </a:prstGeom>
        </p:spPr>
      </p:pic>
      <p:pic>
        <p:nvPicPr>
          <p:cNvPr id="8" name="图片 7"/>
          <p:cNvPicPr>
            <a:picLocks noChangeAspect="1"/>
          </p:cNvPicPr>
          <p:nvPr/>
        </p:nvPicPr>
        <p:blipFill>
          <a:blip r:embed="rId2"/>
          <a:stretch>
            <a:fillRect/>
          </a:stretch>
        </p:blipFill>
        <p:spPr>
          <a:xfrm>
            <a:off x="3357880" y="1084580"/>
            <a:ext cx="723900" cy="827405"/>
          </a:xfrm>
          <a:prstGeom prst="rect">
            <a:avLst/>
          </a:prstGeom>
        </p:spPr>
      </p:pic>
      <p:pic>
        <p:nvPicPr>
          <p:cNvPr id="10" name="图片 9"/>
          <p:cNvPicPr>
            <a:picLocks noChangeAspect="1"/>
          </p:cNvPicPr>
          <p:nvPr/>
        </p:nvPicPr>
        <p:blipFill>
          <a:blip r:embed="rId2"/>
          <a:stretch>
            <a:fillRect/>
          </a:stretch>
        </p:blipFill>
        <p:spPr>
          <a:xfrm>
            <a:off x="4345940" y="1812925"/>
            <a:ext cx="723900" cy="827405"/>
          </a:xfrm>
          <a:prstGeom prst="rect">
            <a:avLst/>
          </a:prstGeom>
        </p:spPr>
      </p:pic>
      <p:pic>
        <p:nvPicPr>
          <p:cNvPr id="7" name="图片 6"/>
          <p:cNvPicPr>
            <a:picLocks noChangeAspect="1"/>
          </p:cNvPicPr>
          <p:nvPr/>
        </p:nvPicPr>
        <p:blipFill>
          <a:blip r:embed="rId1"/>
          <a:stretch>
            <a:fillRect/>
          </a:stretch>
        </p:blipFill>
        <p:spPr>
          <a:xfrm>
            <a:off x="4916805" y="1422400"/>
            <a:ext cx="751205" cy="854075"/>
          </a:xfrm>
          <a:prstGeom prst="rect">
            <a:avLst/>
          </a:prstGeom>
        </p:spPr>
      </p:pic>
      <p:sp>
        <p:nvSpPr>
          <p:cNvPr id="11" name="文本框 10"/>
          <p:cNvSpPr txBox="1"/>
          <p:nvPr/>
        </p:nvSpPr>
        <p:spPr>
          <a:xfrm>
            <a:off x="1432560" y="2745740"/>
            <a:ext cx="1452880" cy="368300"/>
          </a:xfrm>
          <a:prstGeom prst="rect">
            <a:avLst/>
          </a:prstGeom>
          <a:noFill/>
        </p:spPr>
        <p:txBody>
          <a:bodyPr wrap="none" rtlCol="0">
            <a:spAutoFit/>
          </a:bodyPr>
          <a:lstStyle/>
          <a:p>
            <a:r>
              <a:rPr lang="en-US" altLang="zh-CN"/>
              <a:t>1</a:t>
            </a:r>
            <a:r>
              <a:rPr lang="zh-CN" altLang="en-US"/>
              <a:t>人自杀死亡</a:t>
            </a:r>
            <a:endParaRPr lang="zh-CN" altLang="en-US"/>
          </a:p>
        </p:txBody>
      </p:sp>
      <p:sp>
        <p:nvSpPr>
          <p:cNvPr id="12" name="文本框 11"/>
          <p:cNvSpPr txBox="1"/>
          <p:nvPr/>
        </p:nvSpPr>
        <p:spPr>
          <a:xfrm>
            <a:off x="3357880" y="2745740"/>
            <a:ext cx="1910080" cy="368300"/>
          </a:xfrm>
          <a:prstGeom prst="rect">
            <a:avLst/>
          </a:prstGeom>
          <a:noFill/>
        </p:spPr>
        <p:txBody>
          <a:bodyPr wrap="none" rtlCol="0">
            <a:spAutoFit/>
          </a:bodyPr>
          <a:lstStyle/>
          <a:p>
            <a:r>
              <a:rPr lang="zh-CN" altLang="en-US"/>
              <a:t>至少影响</a:t>
            </a:r>
            <a:r>
              <a:rPr lang="en-US" altLang="zh-CN"/>
              <a:t>6</a:t>
            </a:r>
            <a:r>
              <a:rPr lang="zh-CN" altLang="en-US"/>
              <a:t>名亲友</a:t>
            </a:r>
            <a:endParaRPr lang="zh-CN" altLang="en-US"/>
          </a:p>
        </p:txBody>
      </p:sp>
      <p:sp>
        <p:nvSpPr>
          <p:cNvPr id="14" name="文本框 13"/>
          <p:cNvSpPr txBox="1"/>
          <p:nvPr/>
        </p:nvSpPr>
        <p:spPr>
          <a:xfrm>
            <a:off x="6211570" y="2192020"/>
            <a:ext cx="1174750" cy="922020"/>
          </a:xfrm>
          <a:prstGeom prst="rect">
            <a:avLst/>
          </a:prstGeom>
          <a:noFill/>
        </p:spPr>
        <p:txBody>
          <a:bodyPr wrap="none" rtlCol="0">
            <a:spAutoFit/>
          </a:bodyPr>
          <a:lstStyle/>
          <a:p>
            <a:r>
              <a:rPr lang="en-US" altLang="zh-CN" sz="5400">
                <a:gradFill>
                  <a:gsLst>
                    <a:gs pos="0">
                      <a:srgbClr val="E30000"/>
                    </a:gs>
                    <a:gs pos="100000">
                      <a:srgbClr val="760303"/>
                    </a:gs>
                  </a:gsLst>
                  <a:lin scaled="0"/>
                </a:gradFill>
              </a:rPr>
              <a:t>10</a:t>
            </a:r>
            <a:r>
              <a:rPr lang="zh-CN" altLang="en-US">
                <a:gradFill>
                  <a:gsLst>
                    <a:gs pos="0">
                      <a:srgbClr val="E30000"/>
                    </a:gs>
                    <a:gs pos="100000">
                      <a:srgbClr val="760303"/>
                    </a:gs>
                  </a:gsLst>
                  <a:lin scaled="0"/>
                </a:gradFill>
              </a:rPr>
              <a:t>年</a:t>
            </a:r>
            <a:endParaRPr lang="en-US" altLang="zh-CN">
              <a:gradFill>
                <a:gsLst>
                  <a:gs pos="0">
                    <a:srgbClr val="E30000"/>
                  </a:gs>
                  <a:gs pos="100000">
                    <a:srgbClr val="760303"/>
                  </a:gs>
                </a:gsLst>
                <a:lin scaled="0"/>
              </a:gradFill>
            </a:endParaRPr>
          </a:p>
        </p:txBody>
      </p:sp>
      <p:sp>
        <p:nvSpPr>
          <p:cNvPr id="15" name="文本框 14"/>
          <p:cNvSpPr txBox="1"/>
          <p:nvPr/>
        </p:nvSpPr>
        <p:spPr>
          <a:xfrm>
            <a:off x="1558925" y="3629025"/>
            <a:ext cx="1199515" cy="368300"/>
          </a:xfrm>
          <a:prstGeom prst="rect">
            <a:avLst/>
          </a:prstGeom>
          <a:noFill/>
        </p:spPr>
        <p:txBody>
          <a:bodyPr wrap="square" rtlCol="0">
            <a:spAutoFit/>
          </a:bodyPr>
          <a:lstStyle/>
          <a:p>
            <a:r>
              <a:rPr lang="zh-CN" altLang="en-US"/>
              <a:t>自杀未遂</a:t>
            </a:r>
            <a:endParaRPr lang="zh-CN" altLang="en-US"/>
          </a:p>
        </p:txBody>
      </p:sp>
      <p:sp>
        <p:nvSpPr>
          <p:cNvPr id="16" name="文本框 15"/>
          <p:cNvSpPr txBox="1"/>
          <p:nvPr/>
        </p:nvSpPr>
        <p:spPr>
          <a:xfrm>
            <a:off x="6337300" y="3429000"/>
            <a:ext cx="950595" cy="768350"/>
          </a:xfrm>
          <a:prstGeom prst="rect">
            <a:avLst/>
          </a:prstGeom>
          <a:noFill/>
        </p:spPr>
        <p:txBody>
          <a:bodyPr wrap="none" rtlCol="0" anchor="t">
            <a:spAutoFit/>
          </a:bodyPr>
          <a:lstStyle/>
          <a:p>
            <a:r>
              <a:rPr lang="en-US" altLang="zh-CN" sz="4400">
                <a:gradFill>
                  <a:gsLst>
                    <a:gs pos="0">
                      <a:srgbClr val="E30000"/>
                    </a:gs>
                    <a:gs pos="100000">
                      <a:srgbClr val="760303"/>
                    </a:gs>
                  </a:gsLst>
                  <a:lin scaled="0"/>
                </a:gradFill>
              </a:rPr>
              <a:t>6</a:t>
            </a:r>
            <a:r>
              <a:rPr lang="zh-CN" altLang="en-US">
                <a:gradFill>
                  <a:gsLst>
                    <a:gs pos="0">
                      <a:srgbClr val="E30000"/>
                    </a:gs>
                    <a:gs pos="100000">
                      <a:srgbClr val="760303"/>
                    </a:gs>
                  </a:gsLst>
                  <a:lin scaled="0"/>
                </a:gradFill>
              </a:rPr>
              <a:t>个月</a:t>
            </a:r>
            <a:endParaRPr lang="zh-CN" altLang="en-US">
              <a:gradFill>
                <a:gsLst>
                  <a:gs pos="0">
                    <a:srgbClr val="E30000"/>
                  </a:gs>
                  <a:gs pos="100000">
                    <a:srgbClr val="760303"/>
                  </a:gs>
                </a:gsLst>
                <a:lin scaled="0"/>
              </a:gradFill>
            </a:endParaRPr>
          </a:p>
        </p:txBody>
      </p:sp>
      <p:sp>
        <p:nvSpPr>
          <p:cNvPr id="17" name="文本框 16"/>
          <p:cNvSpPr txBox="1"/>
          <p:nvPr/>
        </p:nvSpPr>
        <p:spPr>
          <a:xfrm>
            <a:off x="1468754" y="4483100"/>
            <a:ext cx="7032335" cy="645160"/>
          </a:xfrm>
          <a:prstGeom prst="rect">
            <a:avLst/>
          </a:prstGeom>
          <a:solidFill>
            <a:schemeClr val="bg1">
              <a:lumMod val="75000"/>
            </a:schemeClr>
          </a:solidFill>
        </p:spPr>
        <p:txBody>
          <a:bodyPr wrap="square" rtlCol="0">
            <a:spAutoFit/>
          </a:bodyPr>
          <a:lstStyle/>
          <a:p>
            <a:r>
              <a:rPr lang="zh-CN" altLang="en-US" dirty="0"/>
              <a:t>每年的</a:t>
            </a:r>
            <a:r>
              <a:rPr lang="en-US" altLang="zh-CN" dirty="0"/>
              <a:t>9</a:t>
            </a:r>
            <a:r>
              <a:rPr lang="zh-CN" altLang="en-US" dirty="0"/>
              <a:t>月</a:t>
            </a:r>
            <a:r>
              <a:rPr lang="en-US" altLang="zh-CN" dirty="0"/>
              <a:t>10</a:t>
            </a:r>
            <a:r>
              <a:rPr lang="zh-CN" altLang="en-US" dirty="0"/>
              <a:t>日为</a:t>
            </a:r>
            <a:r>
              <a:rPr lang="en-US" altLang="zh-CN" dirty="0"/>
              <a:t>“</a:t>
            </a:r>
            <a:r>
              <a:rPr lang="zh-CN" altLang="en-US" dirty="0"/>
              <a:t>世界预防自杀日</a:t>
            </a:r>
            <a:r>
              <a:rPr lang="en-US" altLang="zh-CN" dirty="0"/>
              <a:t>”</a:t>
            </a:r>
            <a:endParaRPr lang="en-US" altLang="zh-CN" dirty="0"/>
          </a:p>
          <a:p>
            <a:r>
              <a:rPr lang="zh-CN" altLang="en-US" dirty="0"/>
              <a:t>                                                     </a:t>
            </a:r>
            <a:r>
              <a:rPr lang="en-US" altLang="zh-CN" sz="18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--- 2</a:t>
            </a:r>
            <a:r>
              <a:rPr lang="en-US" altLang="zh-CN"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003.WHO </a:t>
            </a:r>
            <a:r>
              <a:rPr lang="zh-CN" altLang="en-US"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国际自杀预防协会</a:t>
            </a:r>
            <a:endParaRPr lang="zh-CN" altLang="en-US"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endParaRPr>
          </a:p>
        </p:txBody>
      </p:sp>
      <p:pic>
        <p:nvPicPr>
          <p:cNvPr id="9" name="图片 8"/>
          <p:cNvPicPr>
            <a:picLocks noChangeAspect="1"/>
          </p:cNvPicPr>
          <p:nvPr/>
        </p:nvPicPr>
        <p:blipFill>
          <a:blip r:embed="rId2"/>
          <a:stretch>
            <a:fillRect/>
          </a:stretch>
        </p:blipFill>
        <p:spPr>
          <a:xfrm>
            <a:off x="4444365" y="590550"/>
            <a:ext cx="823595" cy="941070"/>
          </a:xfrm>
          <a:prstGeom prst="rect">
            <a:avLst/>
          </a:prstGeom>
        </p:spPr>
      </p:pic>
      <p:pic>
        <p:nvPicPr>
          <p:cNvPr id="4" name="图片 3"/>
          <p:cNvPicPr>
            <a:picLocks noChangeAspect="1"/>
          </p:cNvPicPr>
          <p:nvPr/>
        </p:nvPicPr>
        <p:blipFill>
          <a:blip r:embed="rId1"/>
          <a:stretch>
            <a:fillRect/>
          </a:stretch>
        </p:blipFill>
        <p:spPr>
          <a:xfrm>
            <a:off x="3698240" y="1812925"/>
            <a:ext cx="760730" cy="8648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a:spLocks noChangeArrowheads="1"/>
          </p:cNvSpPr>
          <p:nvPr/>
        </p:nvSpPr>
        <p:spPr bwMode="auto">
          <a:xfrm>
            <a:off x="5434310" y="598077"/>
            <a:ext cx="335845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350" b="0" dirty="0" smtClean="0">
                <a:solidFill>
                  <a:schemeClr val="bg1">
                    <a:lumMod val="95000"/>
                  </a:schemeClr>
                </a:solidFill>
                <a:latin typeface="微软雅黑" panose="020B0503020204020204" charset="-122"/>
                <a:ea typeface="微软雅黑" panose="020B0503020204020204" charset="-122"/>
              </a:rPr>
              <a:t>2.2 </a:t>
            </a:r>
            <a:r>
              <a:rPr lang="zh-CN" altLang="en-US" sz="100" dirty="0" smtClean="0">
                <a:solidFill>
                  <a:schemeClr val="bg1">
                    <a:lumMod val="95000"/>
                  </a:schemeClr>
                </a:solidFill>
                <a:latin typeface="微软雅黑" panose="020B0503020204020204" charset="-122"/>
                <a:ea typeface="微软雅黑" panose="020B0503020204020204" charset="-122"/>
              </a:rPr>
              <a:t>为什么会有压力？</a:t>
            </a:r>
            <a:endParaRPr lang="zh-CN" altLang="en-US" sz="1350" b="0" dirty="0">
              <a:solidFill>
                <a:schemeClr val="bg1">
                  <a:lumMod val="95000"/>
                </a:schemeClr>
              </a:solidFill>
              <a:latin typeface="微软雅黑" panose="020B0503020204020204" charset="-122"/>
              <a:ea typeface="微软雅黑" panose="020B0503020204020204" charset="-122"/>
            </a:endParaRPr>
          </a:p>
        </p:txBody>
      </p:sp>
      <p:sp>
        <p:nvSpPr>
          <p:cNvPr id="27" name="矩形 26"/>
          <p:cNvSpPr>
            <a:spLocks noChangeArrowheads="1"/>
          </p:cNvSpPr>
          <p:nvPr/>
        </p:nvSpPr>
        <p:spPr bwMode="auto">
          <a:xfrm>
            <a:off x="447601" y="476023"/>
            <a:ext cx="5865962" cy="525657"/>
          </a:xfrm>
          <a:prstGeom prst="rect">
            <a:avLst/>
          </a:prstGeom>
          <a:noFill/>
          <a:ln w="9525">
            <a:noFill/>
            <a:miter lim="800000"/>
          </a:ln>
        </p:spPr>
        <p:txBody>
          <a:bodyPr wrap="square">
            <a:spAutoFit/>
            <a:scene3d>
              <a:camera prst="orthographicFront"/>
              <a:lightRig rig="threePt" dir="t"/>
            </a:scene3d>
          </a:bodyPr>
          <a:lstStyle/>
          <a:p>
            <a:pPr>
              <a:lnSpc>
                <a:spcPct val="130000"/>
              </a:lnSpc>
              <a:spcBef>
                <a:spcPts val="200"/>
              </a:spcBef>
              <a:spcAft>
                <a:spcPts val="60"/>
              </a:spcAft>
            </a:pPr>
            <a:r>
              <a:rPr lang="zh-CN" altLang="en-US" sz="2400" b="1" dirty="0" smtClean="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何谓心理危机？</a:t>
            </a:r>
            <a:endParaRPr lang="zh-CN" altLang="en-US" sz="24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4" name="矩形 3"/>
          <p:cNvSpPr/>
          <p:nvPr/>
        </p:nvSpPr>
        <p:spPr>
          <a:xfrm>
            <a:off x="642910" y="1142990"/>
            <a:ext cx="6578600" cy="3633470"/>
          </a:xfrm>
          <a:prstGeom prst="rect">
            <a:avLst/>
          </a:prstGeom>
        </p:spPr>
        <p:txBody>
          <a:bodyPr wrap="square">
            <a:spAutoFit/>
          </a:bodyPr>
          <a:lstStyle/>
          <a:p>
            <a:pPr marL="285750" indent="-285750">
              <a:lnSpc>
                <a:spcPct val="200000"/>
              </a:lnSpc>
              <a:spcBef>
                <a:spcPts val="200"/>
              </a:spcBef>
              <a:spcAft>
                <a:spcPts val="60"/>
              </a:spcAft>
              <a:buFont typeface="Wingdings" panose="05000000000000000000" pitchFamily="2" charset="2"/>
              <a:buChar char="n"/>
            </a:pPr>
            <a:r>
              <a:rPr lang="zh-CN" altLang="en-US" sz="2000" dirty="0" smtClean="0">
                <a:solidFill>
                  <a:schemeClr val="tx1"/>
                </a:solidFill>
                <a:latin typeface="微软雅黑" panose="020B0503020204020204" charset="-122"/>
                <a:ea typeface="微软雅黑" panose="020B0503020204020204" charset="-122"/>
              </a:rPr>
              <a:t>心理危机</a:t>
            </a:r>
            <a:r>
              <a:rPr lang="zh-CN" altLang="en-US" sz="2000" dirty="0" smtClean="0"/>
              <a:t>是指由于突然遭受严重灾难、重大生活事件或精神压力，使生活状况发生明显的变化，尤其是出现了用现有的生活条件和经验难以克服的困难，以致使当事人陷于痛苦、不安状态，常伴有绝望、麻木不仁、焦虑，以及植物神经症状和行为障碍。</a:t>
            </a:r>
            <a:endParaRPr lang="zh-CN" altLang="en-US" sz="1600" dirty="0" smtClean="0"/>
          </a:p>
          <a:p>
            <a:pPr marL="285750" indent="-285750">
              <a:lnSpc>
                <a:spcPct val="200000"/>
              </a:lnSpc>
              <a:spcBef>
                <a:spcPts val="200"/>
              </a:spcBef>
              <a:spcAft>
                <a:spcPts val="60"/>
              </a:spcAft>
            </a:pPr>
            <a:endParaRPr lang="zh-CN" altLang="en-US" sz="1400" dirty="0" smtClean="0">
              <a:solidFill>
                <a:schemeClr val="tx1"/>
              </a:solidFill>
              <a:latin typeface="微软雅黑" panose="020B0503020204020204" charset="-122"/>
              <a:ea typeface="微软雅黑" panose="020B0503020204020204" charset="-122"/>
            </a:endParaRPr>
          </a:p>
        </p:txBody>
      </p:sp>
      <p:pic>
        <p:nvPicPr>
          <p:cNvPr id="31" name="Picture 3" descr="F:\360云盘\03-doing\课件升级\267874-13091013092112.jpg"/>
          <p:cNvPicPr>
            <a:picLocks noChangeAspect="1" noChangeArrowheads="1"/>
          </p:cNvPicPr>
          <p:nvPr/>
        </p:nvPicPr>
        <p:blipFill rotWithShape="1">
          <a:blip r:embed="rId1" cstate="screen"/>
          <a:srcRect/>
          <a:stretch>
            <a:fillRect/>
          </a:stretch>
        </p:blipFill>
        <p:spPr bwMode="auto">
          <a:xfrm>
            <a:off x="7534910" y="48260"/>
            <a:ext cx="1513205" cy="1921510"/>
          </a:xfrm>
          <a:prstGeom prst="rect">
            <a:avLst/>
          </a:prstGeom>
          <a:blipFill dpi="0" rotWithShape="1">
            <a:blip r:embed="rId2" cstate="print"/>
            <a:srcRect/>
            <a:stretch>
              <a:fillRect/>
            </a:stretch>
          </a:blipFill>
          <a:ln w="28575">
            <a:solidFill>
              <a:schemeClr val="bg1"/>
            </a:solidFill>
          </a:ln>
          <a:effectLst/>
        </p:spPr>
      </p:pic>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a:spLocks noChangeArrowheads="1"/>
          </p:cNvSpPr>
          <p:nvPr/>
        </p:nvSpPr>
        <p:spPr bwMode="auto">
          <a:xfrm>
            <a:off x="447601" y="476023"/>
            <a:ext cx="5865962" cy="525657"/>
          </a:xfrm>
          <a:prstGeom prst="rect">
            <a:avLst/>
          </a:prstGeom>
          <a:noFill/>
          <a:ln w="9525">
            <a:noFill/>
            <a:miter lim="800000"/>
          </a:ln>
        </p:spPr>
        <p:txBody>
          <a:bodyPr wrap="square">
            <a:spAutoFit/>
            <a:scene3d>
              <a:camera prst="orthographicFront"/>
              <a:lightRig rig="threePt" dir="t"/>
            </a:scene3d>
          </a:bodyPr>
          <a:lstStyle/>
          <a:p>
            <a:pPr>
              <a:lnSpc>
                <a:spcPct val="130000"/>
              </a:lnSpc>
              <a:spcBef>
                <a:spcPts val="200"/>
              </a:spcBef>
              <a:spcAft>
                <a:spcPts val="60"/>
              </a:spcAft>
            </a:pPr>
            <a:r>
              <a:rPr lang="zh-CN" altLang="en-US" sz="2400" b="1" dirty="0" smtClean="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心理危机特性</a:t>
            </a:r>
            <a:endParaRPr lang="zh-CN" altLang="en-US" sz="24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4" name="矩形 3"/>
          <p:cNvSpPr/>
          <p:nvPr/>
        </p:nvSpPr>
        <p:spPr>
          <a:xfrm>
            <a:off x="1000100" y="1142990"/>
            <a:ext cx="6578600" cy="1232535"/>
          </a:xfrm>
          <a:prstGeom prst="rect">
            <a:avLst/>
          </a:prstGeom>
        </p:spPr>
        <p:txBody>
          <a:bodyPr wrap="square">
            <a:spAutoFit/>
          </a:bodyPr>
          <a:lstStyle/>
          <a:p>
            <a:pPr marL="285750" indent="-285750">
              <a:lnSpc>
                <a:spcPct val="200000"/>
              </a:lnSpc>
              <a:spcBef>
                <a:spcPts val="200"/>
              </a:spcBef>
              <a:spcAft>
                <a:spcPts val="60"/>
              </a:spcAft>
            </a:pPr>
            <a:r>
              <a:rPr lang="zh-CN" altLang="en-US" sz="1800" dirty="0" smtClean="0">
                <a:solidFill>
                  <a:schemeClr val="tx1"/>
                </a:solidFill>
                <a:latin typeface="微软雅黑" panose="020B0503020204020204" charset="-122"/>
                <a:ea typeface="微软雅黑" panose="020B0503020204020204" charset="-122"/>
              </a:rPr>
              <a:t>危机包括突发事件及人所处的紧急状态</a:t>
            </a:r>
            <a:endParaRPr lang="zh-CN" altLang="en-US" sz="1800" dirty="0" smtClean="0"/>
          </a:p>
          <a:p>
            <a:pPr marL="285750" indent="-285750">
              <a:lnSpc>
                <a:spcPct val="200000"/>
              </a:lnSpc>
              <a:spcBef>
                <a:spcPts val="200"/>
              </a:spcBef>
              <a:spcAft>
                <a:spcPts val="60"/>
              </a:spcAft>
            </a:pPr>
            <a:endParaRPr lang="zh-CN" altLang="en-US" sz="1800" dirty="0" smtClean="0">
              <a:solidFill>
                <a:schemeClr val="tx1"/>
              </a:solidFill>
              <a:latin typeface="微软雅黑" panose="020B0503020204020204" charset="-122"/>
              <a:ea typeface="微软雅黑" panose="020B0503020204020204" charset="-122"/>
            </a:endParaRPr>
          </a:p>
        </p:txBody>
      </p:sp>
      <p:graphicFrame>
        <p:nvGraphicFramePr>
          <p:cNvPr id="6" name="图示 5"/>
          <p:cNvGraphicFramePr/>
          <p:nvPr/>
        </p:nvGraphicFramePr>
        <p:xfrm>
          <a:off x="2228850" y="1948180"/>
          <a:ext cx="4121785" cy="28422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3" name="图片 2"/>
          <p:cNvPicPr>
            <a:picLocks noChangeAspect="1"/>
          </p:cNvPicPr>
          <p:nvPr/>
        </p:nvPicPr>
        <p:blipFill>
          <a:blip r:embed="rId6"/>
          <a:stretch>
            <a:fillRect/>
          </a:stretch>
        </p:blipFill>
        <p:spPr>
          <a:xfrm>
            <a:off x="7200900" y="90805"/>
            <a:ext cx="1943100" cy="18573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L@%PA}NP7$LJI~1D1@SBSMW"/>
          <p:cNvPicPr>
            <a:picLocks noChangeAspect="1"/>
          </p:cNvPicPr>
          <p:nvPr/>
        </p:nvPicPr>
        <p:blipFill>
          <a:blip r:embed="rId1" cstate="print"/>
          <a:stretch>
            <a:fillRect/>
          </a:stretch>
        </p:blipFill>
        <p:spPr>
          <a:xfrm>
            <a:off x="5787390" y="128905"/>
            <a:ext cx="3333750" cy="1728465"/>
          </a:xfrm>
          <a:prstGeom prst="rect">
            <a:avLst/>
          </a:prstGeom>
        </p:spPr>
      </p:pic>
      <p:sp>
        <p:nvSpPr>
          <p:cNvPr id="27" name="矩形 26"/>
          <p:cNvSpPr>
            <a:spLocks noChangeArrowheads="1"/>
          </p:cNvSpPr>
          <p:nvPr/>
        </p:nvSpPr>
        <p:spPr bwMode="auto">
          <a:xfrm>
            <a:off x="542851" y="516663"/>
            <a:ext cx="5865962" cy="570865"/>
          </a:xfrm>
          <a:prstGeom prst="rect">
            <a:avLst/>
          </a:prstGeom>
          <a:noFill/>
          <a:ln w="9525">
            <a:noFill/>
            <a:miter lim="800000"/>
          </a:ln>
        </p:spPr>
        <p:txBody>
          <a:bodyPr wrap="square">
            <a:spAutoFit/>
            <a:scene3d>
              <a:camera prst="orthographicFront"/>
              <a:lightRig rig="threePt" dir="t"/>
            </a:scene3d>
          </a:bodyPr>
          <a:lstStyle/>
          <a:p>
            <a:pPr>
              <a:lnSpc>
                <a:spcPct val="130000"/>
              </a:lnSpc>
              <a:spcBef>
                <a:spcPts val="200"/>
              </a:spcBef>
              <a:spcAft>
                <a:spcPts val="60"/>
              </a:spcAft>
            </a:pPr>
            <a:r>
              <a:rPr lang="zh-CN" altLang="en-US" sz="2400" b="1" dirty="0" smtClean="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职场易致员工心理危机的事件</a:t>
            </a:r>
            <a:r>
              <a:rPr lang="zh-CN" altLang="en-US" sz="24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种类</a:t>
            </a:r>
            <a:endParaRPr lang="zh-CN" altLang="en-US" sz="24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6" name="TextBox 5"/>
          <p:cNvSpPr txBox="1"/>
          <p:nvPr/>
        </p:nvSpPr>
        <p:spPr>
          <a:xfrm>
            <a:off x="1142976" y="1928808"/>
            <a:ext cx="2665095" cy="2999740"/>
          </a:xfrm>
          <a:prstGeom prst="rect">
            <a:avLst/>
          </a:prstGeom>
          <a:solidFill>
            <a:schemeClr val="accent2">
              <a:lumMod val="40000"/>
              <a:lumOff val="60000"/>
            </a:schemeClr>
          </a:solidFill>
          <a:effectLst>
            <a:outerShdw blurRad="50800" dist="38100" dir="18900000" algn="b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l">
              <a:lnSpc>
                <a:spcPct val="150000"/>
              </a:lnSpc>
            </a:pPr>
            <a:r>
              <a:rPr lang="zh-CN" altLang="en-US" dirty="0" smtClean="0">
                <a:solidFill>
                  <a:schemeClr val="tx1"/>
                </a:solidFill>
                <a:latin typeface="微软雅黑" panose="020B0503020204020204" charset="-122"/>
                <a:ea typeface="微软雅黑" panose="020B0503020204020204" charset="-122"/>
                <a:sym typeface="+mn-ea"/>
              </a:rPr>
              <a:t>突发性灾难事件</a:t>
            </a:r>
            <a:endParaRPr lang="zh-CN" altLang="en-US" dirty="0" smtClean="0">
              <a:solidFill>
                <a:schemeClr val="tx1"/>
              </a:solidFill>
              <a:latin typeface="微软雅黑" panose="020B0503020204020204" charset="-122"/>
              <a:ea typeface="微软雅黑" panose="020B0503020204020204" charset="-122"/>
              <a:sym typeface="+mn-ea"/>
            </a:endParaRPr>
          </a:p>
          <a:p>
            <a:pPr algn="l">
              <a:lnSpc>
                <a:spcPct val="150000"/>
              </a:lnSpc>
            </a:pPr>
            <a:r>
              <a:rPr lang="zh-CN" altLang="en-US" dirty="0" smtClean="0">
                <a:solidFill>
                  <a:schemeClr val="tx1"/>
                </a:solidFill>
                <a:latin typeface="微软雅黑" panose="020B0503020204020204" charset="-122"/>
                <a:ea typeface="微软雅黑" panose="020B0503020204020204" charset="-122"/>
                <a:sym typeface="+mn-ea"/>
              </a:rPr>
              <a:t>大规模裁员</a:t>
            </a:r>
            <a:endParaRPr lang="zh-CN" altLang="en-US" dirty="0" smtClean="0">
              <a:solidFill>
                <a:schemeClr val="tx1"/>
              </a:solidFill>
              <a:latin typeface="微软雅黑" panose="020B0503020204020204" charset="-122"/>
              <a:ea typeface="微软雅黑" panose="020B0503020204020204" charset="-122"/>
              <a:sym typeface="+mn-ea"/>
            </a:endParaRPr>
          </a:p>
          <a:p>
            <a:pPr algn="l">
              <a:lnSpc>
                <a:spcPct val="150000"/>
              </a:lnSpc>
            </a:pPr>
            <a:r>
              <a:rPr lang="zh-CN" altLang="en-US" dirty="0" smtClean="0">
                <a:solidFill>
                  <a:schemeClr val="tx1"/>
                </a:solidFill>
                <a:latin typeface="微软雅黑" panose="020B0503020204020204" charset="-122"/>
                <a:ea typeface="微软雅黑" panose="020B0503020204020204" charset="-122"/>
                <a:sym typeface="+mn-ea"/>
              </a:rPr>
              <a:t>并购中的文化冲突</a:t>
            </a:r>
            <a:endParaRPr lang="zh-CN" altLang="en-US" dirty="0" smtClean="0">
              <a:solidFill>
                <a:schemeClr val="tx1"/>
              </a:solidFill>
              <a:latin typeface="微软雅黑" panose="020B0503020204020204" charset="-122"/>
              <a:ea typeface="微软雅黑" panose="020B0503020204020204" charset="-122"/>
              <a:sym typeface="+mn-ea"/>
            </a:endParaRPr>
          </a:p>
          <a:p>
            <a:pPr algn="l">
              <a:lnSpc>
                <a:spcPct val="150000"/>
              </a:lnSpc>
            </a:pPr>
            <a:r>
              <a:rPr lang="zh-CN" altLang="en-US" dirty="0" smtClean="0">
                <a:solidFill>
                  <a:schemeClr val="tx1"/>
                </a:solidFill>
                <a:latin typeface="微软雅黑" panose="020B0503020204020204" charset="-122"/>
                <a:ea typeface="微软雅黑" panose="020B0503020204020204" charset="-122"/>
                <a:sym typeface="+mn-ea"/>
              </a:rPr>
              <a:t>暴力事件</a:t>
            </a:r>
            <a:endParaRPr lang="zh-CN" altLang="en-US" dirty="0" smtClean="0">
              <a:solidFill>
                <a:schemeClr val="tx1"/>
              </a:solidFill>
              <a:latin typeface="微软雅黑" panose="020B0503020204020204" charset="-122"/>
              <a:ea typeface="微软雅黑" panose="020B0503020204020204" charset="-122"/>
              <a:sym typeface="+mn-ea"/>
            </a:endParaRPr>
          </a:p>
          <a:p>
            <a:pPr algn="l">
              <a:lnSpc>
                <a:spcPct val="150000"/>
              </a:lnSpc>
            </a:pPr>
            <a:r>
              <a:rPr lang="zh-CN" altLang="en-US" dirty="0" smtClean="0">
                <a:solidFill>
                  <a:schemeClr val="tx1"/>
                </a:solidFill>
                <a:latin typeface="微软雅黑" panose="020B0503020204020204" charset="-122"/>
                <a:ea typeface="微软雅黑" panose="020B0503020204020204" charset="-122"/>
                <a:sym typeface="+mn-ea"/>
              </a:rPr>
              <a:t>自然灾害</a:t>
            </a:r>
            <a:endParaRPr lang="zh-CN" altLang="en-US" dirty="0" smtClean="0">
              <a:solidFill>
                <a:schemeClr val="tx1"/>
              </a:solidFill>
              <a:latin typeface="微软雅黑" panose="020B0503020204020204" charset="-122"/>
              <a:ea typeface="微软雅黑" panose="020B0503020204020204" charset="-122"/>
              <a:sym typeface="+mn-ea"/>
            </a:endParaRPr>
          </a:p>
          <a:p>
            <a:pPr algn="l">
              <a:lnSpc>
                <a:spcPct val="150000"/>
              </a:lnSpc>
            </a:pPr>
            <a:r>
              <a:rPr lang="zh-CN" altLang="en-US" dirty="0" smtClean="0">
                <a:solidFill>
                  <a:schemeClr val="tx1"/>
                </a:solidFill>
                <a:latin typeface="微软雅黑" panose="020B0503020204020204" charset="-122"/>
                <a:ea typeface="微软雅黑" panose="020B0503020204020204" charset="-122"/>
                <a:sym typeface="+mn-ea"/>
              </a:rPr>
              <a:t>群体职业中毒</a:t>
            </a:r>
            <a:endParaRPr lang="zh-CN" altLang="en-US" dirty="0" smtClean="0">
              <a:solidFill>
                <a:schemeClr val="tx1"/>
              </a:solidFill>
              <a:latin typeface="微软雅黑" panose="020B0503020204020204" charset="-122"/>
              <a:ea typeface="微软雅黑" panose="020B0503020204020204" charset="-122"/>
              <a:sym typeface="+mn-ea"/>
            </a:endParaRPr>
          </a:p>
          <a:p>
            <a:pPr algn="l">
              <a:lnSpc>
                <a:spcPct val="150000"/>
              </a:lnSpc>
            </a:pPr>
            <a:r>
              <a:rPr lang="zh-CN" altLang="en-US" dirty="0" smtClean="0">
                <a:solidFill>
                  <a:schemeClr val="tx1"/>
                </a:solidFill>
                <a:latin typeface="微软雅黑" panose="020B0503020204020204" charset="-122"/>
                <a:ea typeface="微软雅黑" panose="020B0503020204020204" charset="-122"/>
                <a:sym typeface="+mn-ea"/>
              </a:rPr>
              <a:t>传染病爆发</a:t>
            </a:r>
            <a:endParaRPr lang="zh-CN" altLang="en-US" dirty="0" smtClean="0">
              <a:solidFill>
                <a:schemeClr val="tx1"/>
              </a:solidFill>
              <a:latin typeface="微软雅黑" panose="020B0503020204020204" charset="-122"/>
              <a:ea typeface="微软雅黑" panose="020B0503020204020204" charset="-122"/>
              <a:sym typeface="+mn-ea"/>
            </a:endParaRPr>
          </a:p>
        </p:txBody>
      </p:sp>
      <p:sp>
        <p:nvSpPr>
          <p:cNvPr id="7" name="TextBox 6"/>
          <p:cNvSpPr txBox="1"/>
          <p:nvPr/>
        </p:nvSpPr>
        <p:spPr>
          <a:xfrm>
            <a:off x="5305748" y="1928491"/>
            <a:ext cx="2781008" cy="2750820"/>
          </a:xfrm>
          <a:prstGeom prst="rect">
            <a:avLst/>
          </a:prstGeom>
          <a:solidFill>
            <a:schemeClr val="tx2">
              <a:lumMod val="20000"/>
              <a:lumOff val="80000"/>
            </a:schemeClr>
          </a:solidFill>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marL="0" indent="0" algn="l">
              <a:lnSpc>
                <a:spcPct val="150000"/>
              </a:lnSpc>
              <a:spcBef>
                <a:spcPts val="200"/>
              </a:spcBef>
              <a:spcAft>
                <a:spcPts val="60"/>
              </a:spcAft>
              <a:buFont typeface="Wingdings" panose="05000000000000000000" pitchFamily="2" charset="2"/>
              <a:buNone/>
            </a:pPr>
            <a:r>
              <a:rPr lang="zh-CN" altLang="en-US" dirty="0" smtClean="0">
                <a:solidFill>
                  <a:schemeClr val="tx1"/>
                </a:solidFill>
                <a:latin typeface="微软雅黑" panose="020B0503020204020204" charset="-122"/>
                <a:ea typeface="微软雅黑" panose="020B0503020204020204" charset="-122"/>
                <a:sym typeface="+mn-ea"/>
              </a:rPr>
              <a:t>自杀事件</a:t>
            </a:r>
            <a:endParaRPr lang="zh-CN" altLang="en-US" dirty="0" smtClean="0">
              <a:solidFill>
                <a:schemeClr val="tx1"/>
              </a:solidFill>
              <a:latin typeface="微软雅黑" panose="020B0503020204020204" charset="-122"/>
              <a:ea typeface="微软雅黑" panose="020B0503020204020204" charset="-122"/>
              <a:sym typeface="+mn-ea"/>
            </a:endParaRPr>
          </a:p>
          <a:p>
            <a:pPr marL="0" indent="0" algn="l">
              <a:lnSpc>
                <a:spcPct val="150000"/>
              </a:lnSpc>
              <a:spcBef>
                <a:spcPts val="200"/>
              </a:spcBef>
              <a:spcAft>
                <a:spcPts val="60"/>
              </a:spcAft>
              <a:buFont typeface="Wingdings" panose="05000000000000000000" pitchFamily="2" charset="2"/>
              <a:buNone/>
            </a:pPr>
            <a:r>
              <a:rPr lang="zh-CN" altLang="en-US" dirty="0" smtClean="0">
                <a:solidFill>
                  <a:schemeClr val="tx1"/>
                </a:solidFill>
                <a:latin typeface="微软雅黑" panose="020B0503020204020204" charset="-122"/>
                <a:ea typeface="微软雅黑" panose="020B0503020204020204" charset="-122"/>
                <a:sym typeface="+mn-ea"/>
              </a:rPr>
              <a:t>亲人的丧失</a:t>
            </a:r>
            <a:endParaRPr lang="zh-CN" altLang="en-US" dirty="0" smtClean="0">
              <a:solidFill>
                <a:schemeClr val="tx1"/>
              </a:solidFill>
              <a:latin typeface="微软雅黑" panose="020B0503020204020204" charset="-122"/>
              <a:ea typeface="微软雅黑" panose="020B0503020204020204" charset="-122"/>
              <a:sym typeface="+mn-ea"/>
            </a:endParaRPr>
          </a:p>
          <a:p>
            <a:pPr marL="0" indent="0" algn="l">
              <a:lnSpc>
                <a:spcPct val="150000"/>
              </a:lnSpc>
              <a:spcBef>
                <a:spcPts val="200"/>
              </a:spcBef>
              <a:spcAft>
                <a:spcPts val="60"/>
              </a:spcAft>
              <a:buFont typeface="Wingdings" panose="05000000000000000000" pitchFamily="2" charset="2"/>
              <a:buNone/>
            </a:pPr>
            <a:r>
              <a:rPr lang="zh-CN" altLang="en-US" dirty="0" smtClean="0">
                <a:solidFill>
                  <a:schemeClr val="tx1"/>
                </a:solidFill>
                <a:latin typeface="微软雅黑" panose="020B0503020204020204" charset="-122"/>
                <a:ea typeface="微软雅黑" panose="020B0503020204020204" charset="-122"/>
                <a:sym typeface="+mn-ea"/>
              </a:rPr>
              <a:t>重大疾病</a:t>
            </a:r>
            <a:endParaRPr lang="zh-CN" altLang="en-US" dirty="0" smtClean="0">
              <a:solidFill>
                <a:schemeClr val="tx1"/>
              </a:solidFill>
              <a:latin typeface="微软雅黑" panose="020B0503020204020204" charset="-122"/>
              <a:ea typeface="微软雅黑" panose="020B0503020204020204" charset="-122"/>
              <a:sym typeface="+mn-ea"/>
            </a:endParaRPr>
          </a:p>
          <a:p>
            <a:pPr marL="0" indent="0" algn="l">
              <a:lnSpc>
                <a:spcPct val="150000"/>
              </a:lnSpc>
              <a:spcBef>
                <a:spcPts val="200"/>
              </a:spcBef>
              <a:spcAft>
                <a:spcPts val="60"/>
              </a:spcAft>
              <a:buFont typeface="Wingdings" panose="05000000000000000000" pitchFamily="2" charset="2"/>
              <a:buNone/>
            </a:pPr>
            <a:r>
              <a:rPr lang="zh-CN" altLang="en-US" dirty="0" smtClean="0">
                <a:solidFill>
                  <a:schemeClr val="tx1"/>
                </a:solidFill>
                <a:latin typeface="微软雅黑" panose="020B0503020204020204" charset="-122"/>
                <a:ea typeface="微软雅黑" panose="020B0503020204020204" charset="-122"/>
                <a:sym typeface="+mn-ea"/>
              </a:rPr>
              <a:t>创伤性的灾难事件</a:t>
            </a:r>
            <a:endParaRPr lang="zh-CN" altLang="en-US" dirty="0" smtClean="0">
              <a:solidFill>
                <a:schemeClr val="tx1"/>
              </a:solidFill>
              <a:latin typeface="微软雅黑" panose="020B0503020204020204" charset="-122"/>
              <a:ea typeface="微软雅黑" panose="020B0503020204020204" charset="-122"/>
              <a:sym typeface="+mn-ea"/>
            </a:endParaRPr>
          </a:p>
          <a:p>
            <a:pPr marL="0" indent="0" algn="l">
              <a:lnSpc>
                <a:spcPct val="150000"/>
              </a:lnSpc>
              <a:spcBef>
                <a:spcPts val="200"/>
              </a:spcBef>
              <a:spcAft>
                <a:spcPts val="60"/>
              </a:spcAft>
              <a:buFont typeface="Wingdings" panose="05000000000000000000" pitchFamily="2" charset="2"/>
              <a:buNone/>
            </a:pPr>
            <a:r>
              <a:rPr lang="zh-CN" altLang="en-US" dirty="0" smtClean="0">
                <a:solidFill>
                  <a:schemeClr val="tx1"/>
                </a:solidFill>
                <a:latin typeface="微软雅黑" panose="020B0503020204020204" charset="-122"/>
                <a:ea typeface="微软雅黑" panose="020B0503020204020204" charset="-122"/>
                <a:sym typeface="+mn-ea"/>
              </a:rPr>
              <a:t>家庭暴力</a:t>
            </a:r>
            <a:endParaRPr lang="zh-CN" altLang="en-US" dirty="0" smtClean="0">
              <a:solidFill>
                <a:schemeClr val="tx1"/>
              </a:solidFill>
              <a:latin typeface="微软雅黑" panose="020B0503020204020204" charset="-122"/>
              <a:ea typeface="微软雅黑" panose="020B0503020204020204" charset="-122"/>
              <a:sym typeface="+mn-ea"/>
            </a:endParaRPr>
          </a:p>
          <a:p>
            <a:pPr marL="0" indent="0" algn="l">
              <a:lnSpc>
                <a:spcPct val="150000"/>
              </a:lnSpc>
              <a:spcBef>
                <a:spcPts val="200"/>
              </a:spcBef>
              <a:spcAft>
                <a:spcPts val="60"/>
              </a:spcAft>
              <a:buFont typeface="Wingdings" panose="05000000000000000000" pitchFamily="2" charset="2"/>
              <a:buNone/>
            </a:pPr>
            <a:r>
              <a:rPr lang="zh-CN" altLang="en-US" dirty="0" smtClean="0">
                <a:solidFill>
                  <a:schemeClr val="tx1"/>
                </a:solidFill>
                <a:latin typeface="微软雅黑" panose="020B0503020204020204" charset="-122"/>
                <a:ea typeface="微软雅黑" panose="020B0503020204020204" charset="-122"/>
                <a:sym typeface="+mn-ea"/>
              </a:rPr>
              <a:t>婚姻或情感破裂</a:t>
            </a:r>
            <a:endParaRPr lang="zh-CN" altLang="en-US" dirty="0" smtClean="0">
              <a:solidFill>
                <a:schemeClr val="tx1"/>
              </a:solidFill>
              <a:latin typeface="微软雅黑" panose="020B0503020204020204" charset="-122"/>
              <a:ea typeface="微软雅黑" panose="020B0503020204020204" charset="-122"/>
              <a:sym typeface="+mn-ea"/>
            </a:endParaRPr>
          </a:p>
        </p:txBody>
      </p:sp>
      <p:sp>
        <p:nvSpPr>
          <p:cNvPr id="3" name="文本框 2"/>
          <p:cNvSpPr txBox="1"/>
          <p:nvPr/>
        </p:nvSpPr>
        <p:spPr>
          <a:xfrm>
            <a:off x="1927205" y="1489067"/>
            <a:ext cx="1097280" cy="368300"/>
          </a:xfrm>
          <a:prstGeom prst="rect">
            <a:avLst/>
          </a:prstGeom>
          <a:solidFill>
            <a:srgbClr val="C00000"/>
          </a:solidFill>
          <a:effectLst>
            <a:innerShdw blurRad="63500" dist="50800" dir="13500000">
              <a:prstClr val="black">
                <a:alpha val="50000"/>
              </a:prstClr>
            </a:innerShdw>
          </a:effectLst>
        </p:spPr>
        <p:txBody>
          <a:bodyPr wrap="none" rtlCol="0">
            <a:spAutoFit/>
          </a:bodyPr>
          <a:lstStyle/>
          <a:p>
            <a:r>
              <a:rPr lang="zh-CN" altLang="en-US">
                <a:solidFill>
                  <a:schemeClr val="bg1"/>
                </a:solidFill>
                <a:effectLst/>
              </a:rPr>
              <a:t>群体危机</a:t>
            </a:r>
            <a:endParaRPr lang="zh-CN" altLang="en-US">
              <a:solidFill>
                <a:schemeClr val="bg1"/>
              </a:solidFill>
              <a:effectLst/>
            </a:endParaRPr>
          </a:p>
        </p:txBody>
      </p:sp>
      <p:sp>
        <p:nvSpPr>
          <p:cNvPr id="8" name="文本框 7"/>
          <p:cNvSpPr txBox="1"/>
          <p:nvPr/>
        </p:nvSpPr>
        <p:spPr>
          <a:xfrm>
            <a:off x="6148070" y="1489075"/>
            <a:ext cx="1097280" cy="368300"/>
          </a:xfrm>
          <a:prstGeom prst="rect">
            <a:avLst/>
          </a:prstGeom>
          <a:solidFill>
            <a:srgbClr val="C00000"/>
          </a:solidFill>
          <a:effectLst>
            <a:innerShdw blurRad="63500" dist="50800" dir="13500000">
              <a:prstClr val="black">
                <a:alpha val="50000"/>
              </a:prstClr>
            </a:innerShdw>
          </a:effectLst>
        </p:spPr>
        <p:txBody>
          <a:bodyPr wrap="none" rtlCol="0">
            <a:spAutoFit/>
          </a:bodyPr>
          <a:lstStyle/>
          <a:p>
            <a:r>
              <a:rPr lang="zh-CN" altLang="en-US">
                <a:solidFill>
                  <a:schemeClr val="bg1"/>
                </a:solidFill>
              </a:rPr>
              <a:t>个体危机</a:t>
            </a: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圆角矩形 26626"/>
          <p:cNvSpPr/>
          <p:nvPr/>
        </p:nvSpPr>
        <p:spPr>
          <a:xfrm rot="5400000">
            <a:off x="144463" y="2043748"/>
            <a:ext cx="2777729" cy="1478756"/>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tileRect/>
          </a:gradFill>
          <a:ln w="38100" cap="flat" cmpd="sng">
            <a:solidFill>
              <a:srgbClr val="808080"/>
            </a:solidFill>
            <a:prstDash val="solid"/>
            <a:headEnd type="none" w="med" len="med"/>
            <a:tailEnd type="none" w="med" len="med"/>
          </a:ln>
          <a:effectLst>
            <a:prstShdw prst="shdw12" dir="16200000">
              <a:srgbClr val="1C1C1C">
                <a:alpha val="50000"/>
              </a:srgbClr>
            </a:prstShdw>
          </a:effectLst>
        </p:spPr>
        <p:txBody>
          <a:bodyPr/>
          <a:lstStyle/>
          <a:p>
            <a:endParaRPr lang="zh-CN" altLang="en-US" sz="100"/>
          </a:p>
        </p:txBody>
      </p:sp>
      <p:sp>
        <p:nvSpPr>
          <p:cNvPr id="26628" name="文本框 26627"/>
          <p:cNvSpPr txBox="1"/>
          <p:nvPr/>
        </p:nvSpPr>
        <p:spPr>
          <a:xfrm>
            <a:off x="793671" y="3214053"/>
            <a:ext cx="1465659" cy="679450"/>
          </a:xfrm>
          <a:prstGeom prst="rect">
            <a:avLst/>
          </a:prstGeom>
          <a:noFill/>
          <a:ln w="9525">
            <a:noFill/>
          </a:ln>
        </p:spPr>
        <p:txBody>
          <a:bodyPr>
            <a:spAutoFit/>
          </a:bodyPr>
          <a:lstStyle/>
          <a:p>
            <a:pPr lvl="0" algn="l">
              <a:lnSpc>
                <a:spcPct val="100000"/>
              </a:lnSpc>
              <a:spcBef>
                <a:spcPct val="0"/>
              </a:spcBef>
              <a:spcAft>
                <a:spcPct val="35000"/>
              </a:spcAft>
            </a:pPr>
            <a:r>
              <a:rPr lang="zh-CN" altLang="en-US" sz="1600" dirty="0" smtClean="0">
                <a:sym typeface="+mn-ea"/>
              </a:rPr>
              <a:t>麻木、恐慌，</a:t>
            </a:r>
            <a:endParaRPr lang="zh-CN" altLang="en-US" sz="1600" dirty="0" smtClean="0">
              <a:sym typeface="+mn-ea"/>
            </a:endParaRPr>
          </a:p>
          <a:p>
            <a:pPr lvl="0" algn="l">
              <a:lnSpc>
                <a:spcPct val="100000"/>
              </a:lnSpc>
              <a:spcBef>
                <a:spcPct val="0"/>
              </a:spcBef>
              <a:spcAft>
                <a:spcPct val="35000"/>
              </a:spcAft>
            </a:pPr>
            <a:r>
              <a:rPr lang="zh-CN" altLang="en-US" sz="1600" dirty="0" smtClean="0">
                <a:sym typeface="+mn-ea"/>
              </a:rPr>
              <a:t>否认或不相信</a:t>
            </a:r>
            <a:endParaRPr lang="zh-CN" altLang="en-US" sz="1600" b="1">
              <a:solidFill>
                <a:schemeClr val="tx1"/>
              </a:solidFill>
              <a:ea typeface="宋体" panose="02010600030101010101" pitchFamily="2" charset="-122"/>
            </a:endParaRPr>
          </a:p>
        </p:txBody>
      </p:sp>
      <p:sp>
        <p:nvSpPr>
          <p:cNvPr id="26629" name="圆角矩形 26628"/>
          <p:cNvSpPr/>
          <p:nvPr/>
        </p:nvSpPr>
        <p:spPr>
          <a:xfrm rot="5400000">
            <a:off x="2310527" y="2064703"/>
            <a:ext cx="2777728" cy="1478756"/>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tileRect/>
          </a:gradFill>
          <a:ln w="38100" cap="flat" cmpd="sng">
            <a:solidFill>
              <a:srgbClr val="808080"/>
            </a:solidFill>
            <a:prstDash val="solid"/>
            <a:headEnd type="none" w="med" len="med"/>
            <a:tailEnd type="none" w="med" len="med"/>
          </a:ln>
          <a:effectLst>
            <a:prstShdw prst="shdw12" dir="16200000">
              <a:srgbClr val="1C1C1C">
                <a:alpha val="50000"/>
              </a:srgbClr>
            </a:prstShdw>
          </a:effectLst>
        </p:spPr>
        <p:txBody>
          <a:bodyPr/>
          <a:lstStyle/>
          <a:p>
            <a:endParaRPr lang="zh-CN" altLang="en-US" sz="100"/>
          </a:p>
        </p:txBody>
      </p:sp>
      <p:sp>
        <p:nvSpPr>
          <p:cNvPr id="26630" name="文本框 26629"/>
          <p:cNvSpPr txBox="1"/>
          <p:nvPr/>
        </p:nvSpPr>
        <p:spPr>
          <a:xfrm>
            <a:off x="2959735" y="3123883"/>
            <a:ext cx="1465660" cy="1076325"/>
          </a:xfrm>
          <a:prstGeom prst="rect">
            <a:avLst/>
          </a:prstGeom>
          <a:noFill/>
          <a:ln w="9525">
            <a:noFill/>
          </a:ln>
        </p:spPr>
        <p:txBody>
          <a:bodyPr>
            <a:spAutoFit/>
          </a:bodyPr>
          <a:lstStyle/>
          <a:p>
            <a:pPr lvl="0" algn="l">
              <a:lnSpc>
                <a:spcPct val="100000"/>
              </a:lnSpc>
              <a:spcBef>
                <a:spcPct val="0"/>
              </a:spcBef>
              <a:spcAft>
                <a:spcPct val="35000"/>
              </a:spcAft>
            </a:pPr>
            <a:r>
              <a:rPr lang="zh-CN" altLang="en-US" sz="1600" dirty="0" smtClean="0">
                <a:sym typeface="+mn-ea"/>
              </a:rPr>
              <a:t>激动、焦虑、痛苦和愤怒；罪恶感、退缩或抑郁</a:t>
            </a:r>
            <a:endParaRPr lang="zh-CN" altLang="en-US" sz="1600" b="1">
              <a:solidFill>
                <a:srgbClr val="1C1C1C"/>
              </a:solidFill>
              <a:ea typeface="宋体" panose="02010600030101010101" pitchFamily="2" charset="-122"/>
            </a:endParaRPr>
          </a:p>
        </p:txBody>
      </p:sp>
      <p:sp>
        <p:nvSpPr>
          <p:cNvPr id="26631" name="圆角矩形 26630"/>
          <p:cNvSpPr/>
          <p:nvPr/>
        </p:nvSpPr>
        <p:spPr>
          <a:xfrm rot="5400000">
            <a:off x="4360862" y="2043113"/>
            <a:ext cx="2777729" cy="1478756"/>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tileRect/>
          </a:gradFill>
          <a:ln w="38100" cap="flat" cmpd="sng">
            <a:solidFill>
              <a:srgbClr val="808080"/>
            </a:solidFill>
            <a:prstDash val="solid"/>
            <a:headEnd type="none" w="med" len="med"/>
            <a:tailEnd type="none" w="med" len="med"/>
          </a:ln>
          <a:effectLst>
            <a:prstShdw prst="shdw12" dist="88900" dir="10800000">
              <a:srgbClr val="1C1C1C">
                <a:alpha val="50000"/>
              </a:srgbClr>
            </a:prstShdw>
          </a:effectLst>
        </p:spPr>
        <p:txBody>
          <a:bodyPr/>
          <a:lstStyle/>
          <a:p>
            <a:endParaRPr lang="zh-CN" altLang="en-US" sz="100"/>
          </a:p>
        </p:txBody>
      </p:sp>
      <p:sp>
        <p:nvSpPr>
          <p:cNvPr id="26632" name="文本框 26631"/>
          <p:cNvSpPr txBox="1"/>
          <p:nvPr/>
        </p:nvSpPr>
        <p:spPr>
          <a:xfrm>
            <a:off x="5149850" y="3214370"/>
            <a:ext cx="1339215" cy="925830"/>
          </a:xfrm>
          <a:prstGeom prst="rect">
            <a:avLst/>
          </a:prstGeom>
          <a:noFill/>
          <a:ln w="9525">
            <a:noFill/>
          </a:ln>
        </p:spPr>
        <p:txBody>
          <a:bodyPr wrap="square">
            <a:spAutoFit/>
          </a:bodyPr>
          <a:lstStyle/>
          <a:p>
            <a:pPr lvl="0" algn="l">
              <a:lnSpc>
                <a:spcPct val="100000"/>
              </a:lnSpc>
              <a:spcBef>
                <a:spcPct val="0"/>
              </a:spcBef>
              <a:spcAft>
                <a:spcPct val="35000"/>
              </a:spcAft>
            </a:pPr>
            <a:r>
              <a:rPr lang="zh-CN" altLang="en-US" sz="1600" dirty="0" smtClean="0">
                <a:sym typeface="+mn-ea"/>
              </a:rPr>
              <a:t>接受事实</a:t>
            </a:r>
            <a:endParaRPr lang="zh-CN" altLang="en-US" sz="1600" dirty="0" smtClean="0">
              <a:sym typeface="+mn-ea"/>
            </a:endParaRPr>
          </a:p>
          <a:p>
            <a:pPr lvl="0" algn="l">
              <a:lnSpc>
                <a:spcPct val="100000"/>
              </a:lnSpc>
              <a:spcBef>
                <a:spcPct val="0"/>
              </a:spcBef>
              <a:spcAft>
                <a:spcPct val="35000"/>
              </a:spcAft>
            </a:pPr>
            <a:r>
              <a:rPr lang="zh-CN" altLang="en-US" sz="1600" dirty="0" smtClean="0">
                <a:sym typeface="+mn-ea"/>
              </a:rPr>
              <a:t>为将来作好计划</a:t>
            </a:r>
            <a:endParaRPr lang="zh-CN" altLang="en-US" sz="1600" b="1">
              <a:solidFill>
                <a:srgbClr val="1C1C1C"/>
              </a:solidFill>
              <a:ea typeface="宋体" panose="02010600030101010101" pitchFamily="2" charset="-122"/>
            </a:endParaRPr>
          </a:p>
        </p:txBody>
      </p:sp>
      <p:pic>
        <p:nvPicPr>
          <p:cNvPr id="26633" name="图片 26632" descr="RY_circle001"/>
          <p:cNvPicPr>
            <a:picLocks noChangeAspect="1"/>
          </p:cNvPicPr>
          <p:nvPr/>
        </p:nvPicPr>
        <p:blipFill>
          <a:blip r:embed="rId1" cstate="print"/>
          <a:stretch>
            <a:fillRect/>
          </a:stretch>
        </p:blipFill>
        <p:spPr>
          <a:xfrm>
            <a:off x="5333762" y="1575674"/>
            <a:ext cx="831056" cy="831056"/>
          </a:xfrm>
          <a:prstGeom prst="rect">
            <a:avLst/>
          </a:prstGeom>
          <a:noFill/>
          <a:ln w="9525">
            <a:noFill/>
          </a:ln>
        </p:spPr>
      </p:pic>
      <p:pic>
        <p:nvPicPr>
          <p:cNvPr id="26634" name="图片 26633" descr="LB_circle001"/>
          <p:cNvPicPr>
            <a:picLocks noChangeAspect="1"/>
          </p:cNvPicPr>
          <p:nvPr/>
        </p:nvPicPr>
        <p:blipFill>
          <a:blip r:embed="rId2" cstate="print"/>
          <a:stretch>
            <a:fillRect/>
          </a:stretch>
        </p:blipFill>
        <p:spPr>
          <a:xfrm>
            <a:off x="997188" y="1587104"/>
            <a:ext cx="882253" cy="881063"/>
          </a:xfrm>
          <a:prstGeom prst="rect">
            <a:avLst/>
          </a:prstGeom>
          <a:noFill/>
          <a:ln w="9525">
            <a:noFill/>
          </a:ln>
        </p:spPr>
      </p:pic>
      <p:pic>
        <p:nvPicPr>
          <p:cNvPr id="26635" name="图片 26634" descr="YG_circle001"/>
          <p:cNvPicPr>
            <a:picLocks noChangeAspect="1"/>
          </p:cNvPicPr>
          <p:nvPr/>
        </p:nvPicPr>
        <p:blipFill>
          <a:blip r:embed="rId3" cstate="print"/>
          <a:stretch>
            <a:fillRect/>
          </a:stretch>
        </p:blipFill>
        <p:spPr>
          <a:xfrm>
            <a:off x="3238897" y="1587103"/>
            <a:ext cx="894159" cy="894159"/>
          </a:xfrm>
          <a:prstGeom prst="rect">
            <a:avLst/>
          </a:prstGeom>
          <a:noFill/>
          <a:ln w="9525">
            <a:noFill/>
          </a:ln>
        </p:spPr>
      </p:pic>
      <p:sp>
        <p:nvSpPr>
          <p:cNvPr id="26636" name="文本框 26635"/>
          <p:cNvSpPr txBox="1"/>
          <p:nvPr/>
        </p:nvSpPr>
        <p:spPr>
          <a:xfrm>
            <a:off x="1019175" y="1778635"/>
            <a:ext cx="859790" cy="654050"/>
          </a:xfrm>
          <a:prstGeom prst="rect">
            <a:avLst/>
          </a:prstGeom>
          <a:noFill/>
          <a:ln w="9525">
            <a:noFill/>
          </a:ln>
        </p:spPr>
        <p:txBody>
          <a:bodyPr wrap="square">
            <a:spAutoFit/>
          </a:bodyPr>
          <a:lstStyle/>
          <a:p>
            <a:pPr algn="ctr" eaLnBrk="0" hangingPunct="0">
              <a:lnSpc>
                <a:spcPct val="150000"/>
              </a:lnSpc>
              <a:spcBef>
                <a:spcPct val="50000"/>
              </a:spcBef>
            </a:pPr>
            <a:r>
              <a:rPr lang="zh-CN" altLang="en-US" sz="1600" b="1">
                <a:solidFill>
                  <a:schemeClr val="tx1"/>
                </a:solidFill>
                <a:ea typeface="宋体" panose="02010600030101010101" pitchFamily="2" charset="-122"/>
              </a:rPr>
              <a:t>冲击期</a:t>
            </a:r>
            <a:r>
              <a:rPr lang="en-US" altLang="zh-CN" sz="1050" b="1">
                <a:solidFill>
                  <a:srgbClr val="D13F11"/>
                </a:solidFill>
                <a:ea typeface="宋体" panose="02010600030101010101" pitchFamily="2" charset="-122"/>
              </a:rPr>
              <a:t> </a:t>
            </a:r>
            <a:endParaRPr lang="en-US" altLang="zh-CN" sz="1050" b="1">
              <a:solidFill>
                <a:srgbClr val="D13F11"/>
              </a:solidFill>
              <a:ea typeface="宋体" panose="02010600030101010101" pitchFamily="2" charset="-122"/>
            </a:endParaRPr>
          </a:p>
          <a:p>
            <a:pPr algn="ctr" eaLnBrk="0" hangingPunct="0">
              <a:lnSpc>
                <a:spcPct val="70000"/>
              </a:lnSpc>
              <a:spcBef>
                <a:spcPct val="50000"/>
              </a:spcBef>
            </a:pPr>
            <a:endParaRPr lang="zh-CN" altLang="en-US" sz="1050" b="1">
              <a:solidFill>
                <a:srgbClr val="5F5F5F"/>
              </a:solidFill>
              <a:ea typeface="宋体" panose="02010600030101010101" pitchFamily="2" charset="-122"/>
            </a:endParaRPr>
          </a:p>
        </p:txBody>
      </p:sp>
      <p:sp>
        <p:nvSpPr>
          <p:cNvPr id="26637" name="文本框 26636"/>
          <p:cNvSpPr txBox="1"/>
          <p:nvPr/>
        </p:nvSpPr>
        <p:spPr>
          <a:xfrm>
            <a:off x="5295900" y="1912620"/>
            <a:ext cx="907415" cy="262890"/>
          </a:xfrm>
          <a:prstGeom prst="rect">
            <a:avLst/>
          </a:prstGeom>
          <a:noFill/>
          <a:ln w="9525">
            <a:noFill/>
          </a:ln>
        </p:spPr>
        <p:txBody>
          <a:bodyPr wrap="square">
            <a:spAutoFit/>
          </a:bodyPr>
          <a:lstStyle/>
          <a:p>
            <a:pPr algn="ctr" eaLnBrk="0" hangingPunct="0">
              <a:lnSpc>
                <a:spcPct val="70000"/>
              </a:lnSpc>
              <a:spcBef>
                <a:spcPct val="50000"/>
              </a:spcBef>
            </a:pPr>
            <a:r>
              <a:rPr lang="zh-CN" altLang="en-US" sz="1600" b="1">
                <a:solidFill>
                  <a:schemeClr val="tx1"/>
                </a:solidFill>
                <a:ea typeface="宋体" panose="02010600030101010101" pitchFamily="2" charset="-122"/>
              </a:rPr>
              <a:t>解决期</a:t>
            </a:r>
            <a:endParaRPr lang="zh-CN" altLang="en-US" sz="1600" b="1">
              <a:solidFill>
                <a:schemeClr val="tx1"/>
              </a:solidFill>
              <a:ea typeface="宋体" panose="02010600030101010101" pitchFamily="2" charset="-122"/>
            </a:endParaRPr>
          </a:p>
        </p:txBody>
      </p:sp>
      <p:sp>
        <p:nvSpPr>
          <p:cNvPr id="26638" name="文本框 26637"/>
          <p:cNvSpPr txBox="1"/>
          <p:nvPr/>
        </p:nvSpPr>
        <p:spPr>
          <a:xfrm>
            <a:off x="3239135" y="1828165"/>
            <a:ext cx="796925" cy="386080"/>
          </a:xfrm>
          <a:prstGeom prst="rect">
            <a:avLst/>
          </a:prstGeom>
          <a:noFill/>
          <a:ln w="9525">
            <a:noFill/>
          </a:ln>
        </p:spPr>
        <p:txBody>
          <a:bodyPr wrap="square">
            <a:spAutoFit/>
          </a:bodyPr>
          <a:lstStyle/>
          <a:p>
            <a:pPr algn="ctr" eaLnBrk="0" hangingPunct="0">
              <a:lnSpc>
                <a:spcPct val="120000"/>
              </a:lnSpc>
              <a:spcBef>
                <a:spcPts val="50"/>
              </a:spcBef>
              <a:spcAft>
                <a:spcPts val="0"/>
              </a:spcAft>
            </a:pPr>
            <a:r>
              <a:rPr lang="zh-CN" altLang="en-US" sz="1600" b="1">
                <a:solidFill>
                  <a:schemeClr val="tx1"/>
                </a:solidFill>
                <a:ea typeface="宋体" panose="02010600030101010101" pitchFamily="2" charset="-122"/>
              </a:rPr>
              <a:t>防御期</a:t>
            </a:r>
            <a:r>
              <a:rPr lang="en-US" altLang="zh-CN" sz="1600" b="1">
                <a:solidFill>
                  <a:srgbClr val="D13F11"/>
                </a:solidFill>
                <a:ea typeface="宋体" panose="02010600030101010101" pitchFamily="2" charset="-122"/>
              </a:rPr>
              <a:t> </a:t>
            </a:r>
            <a:endParaRPr lang="en-US" altLang="zh-CN" sz="1600" b="1">
              <a:solidFill>
                <a:srgbClr val="5F5F5F"/>
              </a:solidFill>
              <a:ea typeface="宋体" panose="02010600030101010101" pitchFamily="2" charset="-122"/>
            </a:endParaRPr>
          </a:p>
        </p:txBody>
      </p:sp>
      <p:pic>
        <p:nvPicPr>
          <p:cNvPr id="26639" name="图片 26638" descr="O_chevron001"/>
          <p:cNvPicPr>
            <a:picLocks noChangeAspect="1"/>
          </p:cNvPicPr>
          <p:nvPr/>
        </p:nvPicPr>
        <p:blipFill>
          <a:blip r:embed="rId4" cstate="print"/>
          <a:stretch>
            <a:fillRect/>
          </a:stretch>
        </p:blipFill>
        <p:spPr>
          <a:xfrm>
            <a:off x="3531315" y="2646760"/>
            <a:ext cx="309563" cy="272653"/>
          </a:xfrm>
          <a:prstGeom prst="rect">
            <a:avLst/>
          </a:prstGeom>
          <a:noFill/>
          <a:ln w="9525">
            <a:noFill/>
          </a:ln>
        </p:spPr>
      </p:pic>
      <p:pic>
        <p:nvPicPr>
          <p:cNvPr id="26640" name="图片 26639" descr="O_chevron001"/>
          <p:cNvPicPr>
            <a:picLocks noChangeAspect="1"/>
          </p:cNvPicPr>
          <p:nvPr/>
        </p:nvPicPr>
        <p:blipFill>
          <a:blip r:embed="rId4" cstate="print"/>
          <a:stretch>
            <a:fillRect/>
          </a:stretch>
        </p:blipFill>
        <p:spPr>
          <a:xfrm>
            <a:off x="1283494" y="2698195"/>
            <a:ext cx="309563" cy="272653"/>
          </a:xfrm>
          <a:prstGeom prst="rect">
            <a:avLst/>
          </a:prstGeom>
          <a:noFill/>
          <a:ln w="9525">
            <a:noFill/>
          </a:ln>
        </p:spPr>
      </p:pic>
      <p:pic>
        <p:nvPicPr>
          <p:cNvPr id="26641" name="图片 26640" descr="O_chevron001"/>
          <p:cNvPicPr>
            <a:picLocks noChangeAspect="1"/>
          </p:cNvPicPr>
          <p:nvPr/>
        </p:nvPicPr>
        <p:blipFill>
          <a:blip r:embed="rId4" cstate="print"/>
          <a:stretch>
            <a:fillRect/>
          </a:stretch>
        </p:blipFill>
        <p:spPr>
          <a:xfrm>
            <a:off x="5505530" y="2646125"/>
            <a:ext cx="309563" cy="272653"/>
          </a:xfrm>
          <a:prstGeom prst="rect">
            <a:avLst/>
          </a:prstGeom>
          <a:noFill/>
          <a:ln w="9525">
            <a:noFill/>
          </a:ln>
        </p:spPr>
      </p:pic>
      <p:sp>
        <p:nvSpPr>
          <p:cNvPr id="3" name="圆角矩形 2"/>
          <p:cNvSpPr/>
          <p:nvPr/>
        </p:nvSpPr>
        <p:spPr>
          <a:xfrm rot="5400000">
            <a:off x="6423978" y="2064703"/>
            <a:ext cx="2777729" cy="1478756"/>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tileRect/>
          </a:gradFill>
          <a:ln w="38100" cap="flat" cmpd="sng">
            <a:solidFill>
              <a:srgbClr val="808080"/>
            </a:solidFill>
            <a:prstDash val="solid"/>
            <a:headEnd type="none" w="med" len="med"/>
            <a:tailEnd type="none" w="med" len="med"/>
          </a:ln>
          <a:effectLst>
            <a:prstShdw prst="shdw12" dist="88900" dir="10800000">
              <a:srgbClr val="1C1C1C">
                <a:alpha val="50000"/>
              </a:srgbClr>
            </a:prstShdw>
          </a:effectLst>
        </p:spPr>
        <p:txBody>
          <a:bodyPr/>
          <a:lstStyle/>
          <a:p>
            <a:endParaRPr lang="zh-CN" altLang="en-US" sz="100"/>
          </a:p>
        </p:txBody>
      </p:sp>
      <p:pic>
        <p:nvPicPr>
          <p:cNvPr id="9" name="图片 8" descr="LB_circle001"/>
          <p:cNvPicPr>
            <a:picLocks noChangeAspect="1"/>
          </p:cNvPicPr>
          <p:nvPr/>
        </p:nvPicPr>
        <p:blipFill>
          <a:blip r:embed="rId2" cstate="print"/>
          <a:stretch>
            <a:fillRect/>
          </a:stretch>
        </p:blipFill>
        <p:spPr>
          <a:xfrm>
            <a:off x="7385924" y="1580754"/>
            <a:ext cx="882253" cy="881063"/>
          </a:xfrm>
          <a:prstGeom prst="rect">
            <a:avLst/>
          </a:prstGeom>
          <a:noFill/>
          <a:ln w="9525">
            <a:noFill/>
          </a:ln>
        </p:spPr>
      </p:pic>
      <p:pic>
        <p:nvPicPr>
          <p:cNvPr id="7" name="图片 6" descr="O_chevron001"/>
          <p:cNvPicPr>
            <a:picLocks noChangeAspect="1"/>
          </p:cNvPicPr>
          <p:nvPr/>
        </p:nvPicPr>
        <p:blipFill>
          <a:blip r:embed="rId5" cstate="print"/>
          <a:stretch>
            <a:fillRect/>
          </a:stretch>
        </p:blipFill>
        <p:spPr>
          <a:xfrm>
            <a:off x="7658100" y="2646045"/>
            <a:ext cx="309880" cy="229235"/>
          </a:xfrm>
          <a:prstGeom prst="rect">
            <a:avLst/>
          </a:prstGeom>
          <a:noFill/>
          <a:ln w="9525">
            <a:noFill/>
          </a:ln>
        </p:spPr>
      </p:pic>
      <p:sp>
        <p:nvSpPr>
          <p:cNvPr id="8" name="文本框 7"/>
          <p:cNvSpPr txBox="1"/>
          <p:nvPr/>
        </p:nvSpPr>
        <p:spPr>
          <a:xfrm>
            <a:off x="7092950" y="3261678"/>
            <a:ext cx="1466850" cy="583565"/>
          </a:xfrm>
          <a:prstGeom prst="rect">
            <a:avLst/>
          </a:prstGeom>
          <a:noFill/>
          <a:ln w="9525">
            <a:noFill/>
          </a:ln>
        </p:spPr>
        <p:txBody>
          <a:bodyPr>
            <a:spAutoFit/>
          </a:bodyPr>
          <a:lstStyle/>
          <a:p>
            <a:pPr lvl="0" algn="l">
              <a:lnSpc>
                <a:spcPct val="100000"/>
              </a:lnSpc>
              <a:spcBef>
                <a:spcPct val="0"/>
              </a:spcBef>
              <a:spcAft>
                <a:spcPct val="35000"/>
              </a:spcAft>
            </a:pPr>
            <a:r>
              <a:rPr lang="zh-CN" altLang="en-US" sz="1600" dirty="0" smtClean="0">
                <a:sym typeface="+mn-ea"/>
              </a:rPr>
              <a:t>发展应对机制，获得成长</a:t>
            </a:r>
            <a:endParaRPr lang="zh-CN" altLang="en-US" sz="1600" b="1">
              <a:solidFill>
                <a:srgbClr val="1C1C1C"/>
              </a:solidFill>
              <a:ea typeface="宋体" panose="02010600030101010101" pitchFamily="2" charset="-122"/>
            </a:endParaRPr>
          </a:p>
        </p:txBody>
      </p:sp>
      <p:sp>
        <p:nvSpPr>
          <p:cNvPr id="6" name="文本框 5"/>
          <p:cNvSpPr txBox="1"/>
          <p:nvPr/>
        </p:nvSpPr>
        <p:spPr>
          <a:xfrm>
            <a:off x="7275195" y="1828165"/>
            <a:ext cx="1075690" cy="386080"/>
          </a:xfrm>
          <a:prstGeom prst="rect">
            <a:avLst/>
          </a:prstGeom>
          <a:noFill/>
          <a:ln w="9525">
            <a:noFill/>
          </a:ln>
        </p:spPr>
        <p:txBody>
          <a:bodyPr wrap="square">
            <a:spAutoFit/>
          </a:bodyPr>
          <a:lstStyle/>
          <a:p>
            <a:pPr algn="ctr" eaLnBrk="0" hangingPunct="0">
              <a:lnSpc>
                <a:spcPct val="120000"/>
              </a:lnSpc>
              <a:spcBef>
                <a:spcPts val="50"/>
              </a:spcBef>
              <a:spcAft>
                <a:spcPts val="0"/>
              </a:spcAft>
              <a:buClrTx/>
              <a:buSzTx/>
              <a:buNone/>
            </a:pPr>
            <a:r>
              <a:rPr lang="zh-CN" altLang="en-US" sz="1600" b="1">
                <a:solidFill>
                  <a:schemeClr val="tx1"/>
                </a:solidFill>
                <a:ea typeface="宋体" panose="02010600030101010101" pitchFamily="2" charset="-122"/>
              </a:rPr>
              <a:t>成长期</a:t>
            </a:r>
            <a:endParaRPr lang="zh-CN" altLang="en-US" sz="1600" b="1">
              <a:solidFill>
                <a:schemeClr val="tx1"/>
              </a:solidFill>
              <a:ea typeface="宋体" panose="02010600030101010101" pitchFamily="2" charset="-122"/>
            </a:endParaRPr>
          </a:p>
        </p:txBody>
      </p:sp>
      <p:sp>
        <p:nvSpPr>
          <p:cNvPr id="20483" name="标题 1"/>
          <p:cNvSpPr>
            <a:spLocks noGrp="1"/>
          </p:cNvSpPr>
          <p:nvPr/>
        </p:nvSpPr>
        <p:spPr>
          <a:xfrm>
            <a:off x="566391" y="462582"/>
            <a:ext cx="6252482" cy="378732"/>
          </a:xfrm>
        </p:spPr>
        <p:txBody>
          <a:bodyPr vert="horz" wrap="square" lIns="62724" tIns="31361" rIns="62724" bIns="31361" numCol="1" anchor="ctr" anchorCtr="0" compatLnSpc="1">
            <a:noAutofit/>
            <a:scene3d>
              <a:camera prst="orthographicFront"/>
              <a:lightRig rig="threePt" dir="t"/>
            </a:scene3d>
          </a:bodyPr>
          <a:lst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9pPr>
          </a:lstStyle>
          <a:p>
            <a:pPr lvl="0" defTabSz="878205">
              <a:defRPr/>
            </a:pPr>
            <a:r>
              <a:rPr lang="zh-CN" altLang="en-US" sz="2700" kern="1200" dirty="0" smtClean="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rPr>
              <a:t>员工个体对危机的心理反应</a:t>
            </a:r>
            <a:endParaRPr kumimoji="0" lang="zh-CN" altLang="en-US" sz="2100" i="0" u="none" strike="noStrike" kern="1200" cap="none" spc="0" normalizeH="0" baseline="0" dirty="0" smtClean="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4" name="虚尾箭头 3"/>
          <p:cNvSpPr/>
          <p:nvPr/>
        </p:nvSpPr>
        <p:spPr>
          <a:xfrm>
            <a:off x="1878965" y="4083685"/>
            <a:ext cx="5544820" cy="1059815"/>
          </a:xfrm>
          <a:prstGeom prst="stripedRightArrow">
            <a:avLst/>
          </a:prstGeom>
          <a:gradFill>
            <a:gsLst>
              <a:gs pos="0">
                <a:schemeClr val="dk1"/>
              </a:gs>
              <a:gs pos="65000">
                <a:schemeClr val="bg1">
                  <a:alpha val="0"/>
                  <a:lumMod val="0"/>
                  <a:lumOff val="100000"/>
                </a:schemeClr>
              </a:gs>
              <a:gs pos="99000">
                <a:schemeClr val="dk1"/>
              </a:gs>
            </a:gsLst>
            <a:lin ang="16200000" scaled="0"/>
          </a:gradFill>
          <a:ln w="12700" cap="flat" cmpd="sng" algn="ctr">
            <a:solidFill>
              <a:schemeClr val="accent1">
                <a:shade val="50000"/>
              </a:schemeClr>
            </a:solidFill>
            <a:prstDash val="sysDash"/>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r>
              <a:rPr lang="zh-CN" altLang="en-US" sz="1800" dirty="0" smtClean="0">
                <a:sym typeface="+mn-ea"/>
              </a:rPr>
              <a:t>躯体表现、情绪反应、认知失调、行为改变</a:t>
            </a: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00">
        <p14:gallery dir="l"/>
      </p:transition>
    </mc:Choice>
    <mc:Fallback>
      <p:transition>
        <p:fade/>
      </p:transition>
    </mc:Fallback>
  </mc:AlternateContent>
</p:sld>
</file>

<file path=ppt/tags/tag1.xml><?xml version="1.0" encoding="utf-8"?>
<p:tagLst xmlns:p="http://schemas.openxmlformats.org/presentationml/2006/main">
  <p:tag name="REFSHAPE" val="497297220"/>
  <p:tag name="KSO_WM_UNIT_PLACING_PICTURE_USER_VIEWPORT" val="{&quot;height&quot;:6915,&quot;width&quot;:5295}"/>
</p:tagLst>
</file>

<file path=ppt/tags/tag2.xml><?xml version="1.0" encoding="utf-8"?>
<p:tagLst xmlns:p="http://schemas.openxmlformats.org/presentationml/2006/main">
  <p:tag name="KSO_WM_UNIT_PLACING_PICTURE_USER_VIEWPORT" val="{&quot;height&quot;:6750,&quot;width&quot;:12000}"/>
</p:tagLst>
</file>

<file path=ppt/tags/tag3.xml><?xml version="1.0" encoding="utf-8"?>
<p:tagLst xmlns:p="http://schemas.openxmlformats.org/presentationml/2006/main">
  <p:tag name="REFSHAPE" val="533392756"/>
  <p:tag name="KSO_WM_UNIT_PLACING_PICTURE_USER_VIEWPORT" val="{&quot;height&quot;:9150,&quot;width&quot;:9150}"/>
</p:tagLst>
</file>

<file path=ppt/theme/theme1.xml><?xml version="1.0" encoding="utf-8"?>
<a:theme xmlns:a="http://schemas.openxmlformats.org/drawingml/2006/main" name="微笑PPT - 小A">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2858</Words>
  <Application>WPS 演示</Application>
  <PresentationFormat>全屏显示(16:9)</PresentationFormat>
  <Paragraphs>346</Paragraphs>
  <Slides>29</Slides>
  <Notes>22</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29</vt:i4>
      </vt:variant>
    </vt:vector>
  </HeadingPairs>
  <TitlesOfParts>
    <vt:vector size="53" baseType="lpstr">
      <vt:lpstr>Arial</vt:lpstr>
      <vt:lpstr>宋体</vt:lpstr>
      <vt:lpstr>Wingdings</vt:lpstr>
      <vt:lpstr>华文细黑</vt:lpstr>
      <vt:lpstr>微软雅黑</vt:lpstr>
      <vt:lpstr>华康俪金黑W8(P)</vt:lpstr>
      <vt:lpstr>黑体</vt:lpstr>
      <vt:lpstr>MS PGothic</vt:lpstr>
      <vt:lpstr>Calibri Light</vt:lpstr>
      <vt:lpstr>Traditional Arabic</vt:lpstr>
      <vt:lpstr>Calibri</vt:lpstr>
      <vt:lpstr>华文楷体</vt:lpstr>
      <vt:lpstr>-윤고딕350</vt:lpstr>
      <vt:lpstr>Malgun Gothic</vt:lpstr>
      <vt:lpstr>Times New Roman</vt:lpstr>
      <vt:lpstr>Verdana</vt:lpstr>
      <vt:lpstr>Gulim</vt:lpstr>
      <vt:lpstr>Arial Unicode MS</vt:lpstr>
      <vt:lpstr>Wingdings</vt:lpstr>
      <vt:lpstr>KodchiangUPC</vt:lpstr>
      <vt:lpstr>Cambria</vt:lpstr>
      <vt:lpstr>华文仿宋</vt:lpstr>
      <vt:lpstr>华文新魏</vt:lpstr>
      <vt:lpstr>微笑PPT - 小A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心理反应特点</vt:lpstr>
      <vt:lpstr>PowerPoint 演示文稿</vt:lpstr>
      <vt:lpstr>PowerPoint 演示文稿</vt:lpstr>
      <vt:lpstr>PowerPoint 演示文稿</vt:lpstr>
      <vt:lpstr>心理危机干预</vt:lpstr>
      <vt:lpstr>危机前干预</vt:lpstr>
      <vt:lpstr>危机中干预</vt:lpstr>
      <vt:lpstr>危机后干预</vt:lpstr>
      <vt:lpstr>危机干预的步骤---六步法</vt:lpstr>
      <vt:lpstr>PowerPoint 演示文稿</vt:lpstr>
      <vt:lpstr>PowerPoint 演示文稿</vt:lpstr>
      <vt:lpstr>PowerPoint 演示文稿</vt:lpstr>
      <vt:lpstr>PowerPoint 演示文稿</vt:lpstr>
      <vt:lpstr>注意事项之一整合多方力量</vt:lpstr>
      <vt:lpstr>注意事项之二避免谣言的困扰</vt:lpstr>
      <vt:lpstr>注意事项之三防止百密一疏</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411</dc:title>
  <dc:creator>Administrator</dc:creator>
  <cp:lastModifiedBy>yunshare</cp:lastModifiedBy>
  <cp:revision>541</cp:revision>
  <dcterms:created xsi:type="dcterms:W3CDTF">2010-02-22T07:41:00Z</dcterms:created>
  <dcterms:modified xsi:type="dcterms:W3CDTF">2020-08-13T07:46:03Z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